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22" r:id="rId2"/>
  </p:sldMasterIdLst>
  <p:notesMasterIdLst>
    <p:notesMasterId r:id="rId12"/>
  </p:notesMasterIdLst>
  <p:sldIdLst>
    <p:sldId id="256" r:id="rId3"/>
    <p:sldId id="364" r:id="rId4"/>
    <p:sldId id="367" r:id="rId5"/>
    <p:sldId id="365" r:id="rId6"/>
    <p:sldId id="368" r:id="rId7"/>
    <p:sldId id="369" r:id="rId8"/>
    <p:sldId id="370" r:id="rId9"/>
    <p:sldId id="362" r:id="rId10"/>
    <p:sldId id="363" r:id="rId11"/>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FFFF"/>
    <a:srgbClr val="CC99FF"/>
    <a:srgbClr val="FF3399"/>
    <a:srgbClr val="CCCCFF"/>
    <a:srgbClr val="9999FF"/>
    <a:srgbClr val="6699FF"/>
    <a:srgbClr val="FF0066"/>
    <a:srgbClr val="77C1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C409C-16AE-40EB-B0E2-210C0016FFF3}" v="280" dt="2025-02-03T10:44:11.9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3" autoAdjust="0"/>
    <p:restoredTop sz="82988" autoAdjust="0"/>
  </p:normalViewPr>
  <p:slideViewPr>
    <p:cSldViewPr snapToGrid="0">
      <p:cViewPr varScale="1">
        <p:scale>
          <a:sx n="86" d="100"/>
          <a:sy n="86" d="100"/>
        </p:scale>
        <p:origin x="557" y="4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智之 新井" userId="3b9ea40ce7af933c" providerId="LiveId" clId="{28E33EC8-3D6C-4B2E-80C9-250B70B608D8}"/>
    <pc:docChg chg="undo custSel addSld delSld modSld">
      <pc:chgData name="智之 新井" userId="3b9ea40ce7af933c" providerId="LiveId" clId="{28E33EC8-3D6C-4B2E-80C9-250B70B608D8}" dt="2024-01-26T04:01:13.541" v="5536" actId="478"/>
      <pc:docMkLst>
        <pc:docMk/>
      </pc:docMkLst>
      <pc:sldChg chg="del">
        <pc:chgData name="智之 新井" userId="3b9ea40ce7af933c" providerId="LiveId" clId="{28E33EC8-3D6C-4B2E-80C9-250B70B608D8}" dt="2024-01-18T15:26:49.760" v="1802" actId="47"/>
        <pc:sldMkLst>
          <pc:docMk/>
          <pc:sldMk cId="1206512593" sldId="262"/>
        </pc:sldMkLst>
      </pc:sldChg>
      <pc:sldChg chg="addSp modSp mod">
        <pc:chgData name="智之 新井" userId="3b9ea40ce7af933c" providerId="LiveId" clId="{28E33EC8-3D6C-4B2E-80C9-250B70B608D8}" dt="2024-01-18T14:55:01.136" v="1756" actId="115"/>
        <pc:sldMkLst>
          <pc:docMk/>
          <pc:sldMk cId="3050540438" sldId="264"/>
        </pc:sldMkLst>
      </pc:sldChg>
      <pc:sldChg chg="del">
        <pc:chgData name="智之 新井" userId="3b9ea40ce7af933c" providerId="LiveId" clId="{28E33EC8-3D6C-4B2E-80C9-250B70B608D8}" dt="2024-01-26T03:58:25.127" v="5527" actId="47"/>
        <pc:sldMkLst>
          <pc:docMk/>
          <pc:sldMk cId="52606127" sldId="265"/>
        </pc:sldMkLst>
      </pc:sldChg>
      <pc:sldChg chg="del">
        <pc:chgData name="智之 新井" userId="3b9ea40ce7af933c" providerId="LiveId" clId="{28E33EC8-3D6C-4B2E-80C9-250B70B608D8}" dt="2024-01-18T15:26:49.524" v="1801" actId="47"/>
        <pc:sldMkLst>
          <pc:docMk/>
          <pc:sldMk cId="1396590741" sldId="270"/>
        </pc:sldMkLst>
      </pc:sldChg>
      <pc:sldChg chg="del">
        <pc:chgData name="智之 新井" userId="3b9ea40ce7af933c" providerId="LiveId" clId="{28E33EC8-3D6C-4B2E-80C9-250B70B608D8}" dt="2024-01-26T03:59:02.159" v="5529" actId="47"/>
        <pc:sldMkLst>
          <pc:docMk/>
          <pc:sldMk cId="1214295825" sldId="271"/>
        </pc:sldMkLst>
      </pc:sldChg>
      <pc:sldChg chg="addSp modSp mod modAnim">
        <pc:chgData name="智之 新井" userId="3b9ea40ce7af933c" providerId="LiveId" clId="{28E33EC8-3D6C-4B2E-80C9-250B70B608D8}" dt="2024-01-18T13:52:34.742" v="496" actId="207"/>
        <pc:sldMkLst>
          <pc:docMk/>
          <pc:sldMk cId="2595036797" sldId="273"/>
        </pc:sldMkLst>
      </pc:sldChg>
      <pc:sldChg chg="modSp mod">
        <pc:chgData name="智之 新井" userId="3b9ea40ce7af933c" providerId="LiveId" clId="{28E33EC8-3D6C-4B2E-80C9-250B70B608D8}" dt="2024-01-21T06:43:43.181" v="4955" actId="207"/>
        <pc:sldMkLst>
          <pc:docMk/>
          <pc:sldMk cId="2031124668" sldId="275"/>
        </pc:sldMkLst>
      </pc:sldChg>
      <pc:sldChg chg="delSp modSp mod">
        <pc:chgData name="智之 新井" userId="3b9ea40ce7af933c" providerId="LiveId" clId="{28E33EC8-3D6C-4B2E-80C9-250B70B608D8}" dt="2024-01-26T04:01:13.541" v="5536" actId="478"/>
        <pc:sldMkLst>
          <pc:docMk/>
          <pc:sldMk cId="3903172331" sldId="278"/>
        </pc:sldMkLst>
      </pc:sldChg>
      <pc:sldChg chg="del">
        <pc:chgData name="智之 新井" userId="3b9ea40ce7af933c" providerId="LiveId" clId="{28E33EC8-3D6C-4B2E-80C9-250B70B608D8}" dt="2024-01-18T15:26:48.847" v="1798" actId="47"/>
        <pc:sldMkLst>
          <pc:docMk/>
          <pc:sldMk cId="3997775335" sldId="283"/>
        </pc:sldMkLst>
      </pc:sldChg>
      <pc:sldChg chg="addSp delSp modSp mod">
        <pc:chgData name="智之 新井" userId="3b9ea40ce7af933c" providerId="LiveId" clId="{28E33EC8-3D6C-4B2E-80C9-250B70B608D8}" dt="2024-01-18T15:52:52.896" v="1927" actId="478"/>
        <pc:sldMkLst>
          <pc:docMk/>
          <pc:sldMk cId="2416969098" sldId="291"/>
        </pc:sldMkLst>
      </pc:sldChg>
      <pc:sldChg chg="addSp delSp modSp mod">
        <pc:chgData name="智之 新井" userId="3b9ea40ce7af933c" providerId="LiveId" clId="{28E33EC8-3D6C-4B2E-80C9-250B70B608D8}" dt="2024-01-18T13:46:28.007" v="272" actId="1076"/>
        <pc:sldMkLst>
          <pc:docMk/>
          <pc:sldMk cId="2361669598" sldId="298"/>
        </pc:sldMkLst>
      </pc:sldChg>
      <pc:sldChg chg="addSp delSp modSp mod">
        <pc:chgData name="智之 新井" userId="3b9ea40ce7af933c" providerId="LiveId" clId="{28E33EC8-3D6C-4B2E-80C9-250B70B608D8}" dt="2024-01-18T15:53:37.207" v="1935" actId="1076"/>
        <pc:sldMkLst>
          <pc:docMk/>
          <pc:sldMk cId="1045962004" sldId="299"/>
        </pc:sldMkLst>
      </pc:sldChg>
      <pc:sldChg chg="del">
        <pc:chgData name="智之 新井" userId="3b9ea40ce7af933c" providerId="LiveId" clId="{28E33EC8-3D6C-4B2E-80C9-250B70B608D8}" dt="2024-01-18T15:26:46.849" v="1797" actId="47"/>
        <pc:sldMkLst>
          <pc:docMk/>
          <pc:sldMk cId="2628707643" sldId="320"/>
        </pc:sldMkLst>
      </pc:sldChg>
      <pc:sldChg chg="del">
        <pc:chgData name="智之 新井" userId="3b9ea40ce7af933c" providerId="LiveId" clId="{28E33EC8-3D6C-4B2E-80C9-250B70B608D8}" dt="2024-01-18T15:26:52.152" v="1808" actId="47"/>
        <pc:sldMkLst>
          <pc:docMk/>
          <pc:sldMk cId="2586841739" sldId="351"/>
        </pc:sldMkLst>
      </pc:sldChg>
      <pc:sldChg chg="del">
        <pc:chgData name="智之 新井" userId="3b9ea40ce7af933c" providerId="LiveId" clId="{28E33EC8-3D6C-4B2E-80C9-250B70B608D8}" dt="2024-01-18T15:26:50.047" v="1803" actId="47"/>
        <pc:sldMkLst>
          <pc:docMk/>
          <pc:sldMk cId="2317406244" sldId="354"/>
        </pc:sldMkLst>
      </pc:sldChg>
      <pc:sldChg chg="del">
        <pc:chgData name="智之 新井" userId="3b9ea40ce7af933c" providerId="LiveId" clId="{28E33EC8-3D6C-4B2E-80C9-250B70B608D8}" dt="2024-01-18T15:26:50.348" v="1804" actId="47"/>
        <pc:sldMkLst>
          <pc:docMk/>
          <pc:sldMk cId="2273970136" sldId="356"/>
        </pc:sldMkLst>
      </pc:sldChg>
      <pc:sldChg chg="del">
        <pc:chgData name="智之 新井" userId="3b9ea40ce7af933c" providerId="LiveId" clId="{28E33EC8-3D6C-4B2E-80C9-250B70B608D8}" dt="2024-01-18T15:26:50.765" v="1805" actId="47"/>
        <pc:sldMkLst>
          <pc:docMk/>
          <pc:sldMk cId="993636186" sldId="358"/>
        </pc:sldMkLst>
      </pc:sldChg>
      <pc:sldChg chg="del">
        <pc:chgData name="智之 新井" userId="3b9ea40ce7af933c" providerId="LiveId" clId="{28E33EC8-3D6C-4B2E-80C9-250B70B608D8}" dt="2024-01-18T15:26:51.221" v="1806" actId="47"/>
        <pc:sldMkLst>
          <pc:docMk/>
          <pc:sldMk cId="726266499" sldId="359"/>
        </pc:sldMkLst>
      </pc:sldChg>
      <pc:sldChg chg="del">
        <pc:chgData name="智之 新井" userId="3b9ea40ce7af933c" providerId="LiveId" clId="{28E33EC8-3D6C-4B2E-80C9-250B70B608D8}" dt="2024-01-18T15:26:51.568" v="1807" actId="47"/>
        <pc:sldMkLst>
          <pc:docMk/>
          <pc:sldMk cId="2957024296" sldId="360"/>
        </pc:sldMkLst>
      </pc:sldChg>
      <pc:sldChg chg="modSp mod">
        <pc:chgData name="智之 新井" userId="3b9ea40ce7af933c" providerId="LiveId" clId="{28E33EC8-3D6C-4B2E-80C9-250B70B608D8}" dt="2024-01-24T09:37:52.422" v="5236" actId="207"/>
        <pc:sldMkLst>
          <pc:docMk/>
          <pc:sldMk cId="1152130182" sldId="361"/>
        </pc:sldMkLst>
      </pc:sldChg>
      <pc:sldChg chg="del">
        <pc:chgData name="智之 新井" userId="3b9ea40ce7af933c" providerId="LiveId" clId="{28E33EC8-3D6C-4B2E-80C9-250B70B608D8}" dt="2024-01-18T15:26:52.623" v="1809" actId="47"/>
        <pc:sldMkLst>
          <pc:docMk/>
          <pc:sldMk cId="2279336154" sldId="363"/>
        </pc:sldMkLst>
      </pc:sldChg>
      <pc:sldChg chg="del">
        <pc:chgData name="智之 新井" userId="3b9ea40ce7af933c" providerId="LiveId" clId="{28E33EC8-3D6C-4B2E-80C9-250B70B608D8}" dt="2024-01-18T15:26:53.054" v="1810" actId="47"/>
        <pc:sldMkLst>
          <pc:docMk/>
          <pc:sldMk cId="183518221" sldId="364"/>
        </pc:sldMkLst>
      </pc:sldChg>
      <pc:sldChg chg="del">
        <pc:chgData name="智之 新井" userId="3b9ea40ce7af933c" providerId="LiveId" clId="{28E33EC8-3D6C-4B2E-80C9-250B70B608D8}" dt="2024-01-18T15:26:53.614" v="1811" actId="47"/>
        <pc:sldMkLst>
          <pc:docMk/>
          <pc:sldMk cId="312449398" sldId="365"/>
        </pc:sldMkLst>
      </pc:sldChg>
      <pc:sldChg chg="del">
        <pc:chgData name="智之 新井" userId="3b9ea40ce7af933c" providerId="LiveId" clId="{28E33EC8-3D6C-4B2E-80C9-250B70B608D8}" dt="2024-01-18T15:26:54.714" v="1813" actId="47"/>
        <pc:sldMkLst>
          <pc:docMk/>
          <pc:sldMk cId="1731349204" sldId="369"/>
        </pc:sldMkLst>
      </pc:sldChg>
      <pc:sldChg chg="addSp modSp mod">
        <pc:chgData name="智之 新井" userId="3b9ea40ce7af933c" providerId="LiveId" clId="{28E33EC8-3D6C-4B2E-80C9-250B70B608D8}" dt="2024-01-21T08:29:11.386" v="5234" actId="1076"/>
        <pc:sldMkLst>
          <pc:docMk/>
          <pc:sldMk cId="1294609407" sldId="396"/>
        </pc:sldMkLst>
      </pc:sldChg>
      <pc:sldChg chg="del">
        <pc:chgData name="智之 新井" userId="3b9ea40ce7af933c" providerId="LiveId" clId="{28E33EC8-3D6C-4B2E-80C9-250B70B608D8}" dt="2024-01-18T15:26:54.102" v="1812" actId="47"/>
        <pc:sldMkLst>
          <pc:docMk/>
          <pc:sldMk cId="2176354319" sldId="439"/>
        </pc:sldMkLst>
      </pc:sldChg>
      <pc:sldChg chg="addSp delSp modSp mod">
        <pc:chgData name="智之 新井" userId="3b9ea40ce7af933c" providerId="LiveId" clId="{28E33EC8-3D6C-4B2E-80C9-250B70B608D8}" dt="2024-01-18T14:32:56.161" v="1308"/>
        <pc:sldMkLst>
          <pc:docMk/>
          <pc:sldMk cId="2159681899" sldId="452"/>
        </pc:sldMkLst>
      </pc:sldChg>
      <pc:sldChg chg="del">
        <pc:chgData name="智之 新井" userId="3b9ea40ce7af933c" providerId="LiveId" clId="{28E33EC8-3D6C-4B2E-80C9-250B70B608D8}" dt="2024-01-18T11:44:55.185" v="0" actId="47"/>
        <pc:sldMkLst>
          <pc:docMk/>
          <pc:sldMk cId="2549803357" sldId="455"/>
        </pc:sldMkLst>
      </pc:sldChg>
      <pc:sldChg chg="addSp modSp mod modAnim">
        <pc:chgData name="智之 新井" userId="3b9ea40ce7af933c" providerId="LiveId" clId="{28E33EC8-3D6C-4B2E-80C9-250B70B608D8}" dt="2024-01-18T14:22:34.228" v="1140" actId="692"/>
        <pc:sldMkLst>
          <pc:docMk/>
          <pc:sldMk cId="3637102156" sldId="456"/>
        </pc:sldMkLst>
      </pc:sldChg>
      <pc:sldChg chg="modSp del mod">
        <pc:chgData name="智之 新井" userId="3b9ea40ce7af933c" providerId="LiveId" clId="{28E33EC8-3D6C-4B2E-80C9-250B70B608D8}" dt="2024-01-18T14:28:28.894" v="1159" actId="47"/>
        <pc:sldMkLst>
          <pc:docMk/>
          <pc:sldMk cId="614389278" sldId="458"/>
        </pc:sldMkLst>
      </pc:sldChg>
      <pc:sldChg chg="addSp delSp modSp del mod">
        <pc:chgData name="智之 新井" userId="3b9ea40ce7af933c" providerId="LiveId" clId="{28E33EC8-3D6C-4B2E-80C9-250B70B608D8}" dt="2024-01-26T03:59:09.296" v="5530" actId="47"/>
        <pc:sldMkLst>
          <pc:docMk/>
          <pc:sldMk cId="2663537273" sldId="459"/>
        </pc:sldMkLst>
      </pc:sldChg>
      <pc:sldChg chg="modSp del mod">
        <pc:chgData name="智之 新井" userId="3b9ea40ce7af933c" providerId="LiveId" clId="{28E33EC8-3D6C-4B2E-80C9-250B70B608D8}" dt="2024-01-26T03:58:39.947" v="5528" actId="47"/>
        <pc:sldMkLst>
          <pc:docMk/>
          <pc:sldMk cId="2588445560" sldId="460"/>
        </pc:sldMkLst>
      </pc:sldChg>
      <pc:sldChg chg="modSp mod modNotesTx">
        <pc:chgData name="智之 新井" userId="3b9ea40ce7af933c" providerId="LiveId" clId="{28E33EC8-3D6C-4B2E-80C9-250B70B608D8}" dt="2024-01-21T08:27:45.161" v="5212" actId="1076"/>
        <pc:sldMkLst>
          <pc:docMk/>
          <pc:sldMk cId="846679113" sldId="464"/>
        </pc:sldMkLst>
      </pc:sldChg>
      <pc:sldChg chg="del">
        <pc:chgData name="智之 新井" userId="3b9ea40ce7af933c" providerId="LiveId" clId="{28E33EC8-3D6C-4B2E-80C9-250B70B608D8}" dt="2024-01-18T15:32:20.285" v="1856" actId="47"/>
        <pc:sldMkLst>
          <pc:docMk/>
          <pc:sldMk cId="2196954054" sldId="465"/>
        </pc:sldMkLst>
      </pc:sldChg>
      <pc:sldChg chg="addSp modSp mod">
        <pc:chgData name="智之 新井" userId="3b9ea40ce7af933c" providerId="LiveId" clId="{28E33EC8-3D6C-4B2E-80C9-250B70B608D8}" dt="2024-01-18T15:30:37.062" v="1853" actId="1076"/>
        <pc:sldMkLst>
          <pc:docMk/>
          <pc:sldMk cId="508825416" sldId="466"/>
        </pc:sldMkLst>
      </pc:sldChg>
      <pc:sldChg chg="addSp modSp mod">
        <pc:chgData name="智之 新井" userId="3b9ea40ce7af933c" providerId="LiveId" clId="{28E33EC8-3D6C-4B2E-80C9-250B70B608D8}" dt="2024-01-18T15:30:30.231" v="1852" actId="1076"/>
        <pc:sldMkLst>
          <pc:docMk/>
          <pc:sldMk cId="698532981" sldId="467"/>
        </pc:sldMkLst>
      </pc:sldChg>
      <pc:sldChg chg="addSp delSp modSp mod">
        <pc:chgData name="智之 新井" userId="3b9ea40ce7af933c" providerId="LiveId" clId="{28E33EC8-3D6C-4B2E-80C9-250B70B608D8}" dt="2024-01-18T14:34:08.413" v="1318"/>
        <pc:sldMkLst>
          <pc:docMk/>
          <pc:sldMk cId="1465392537" sldId="468"/>
        </pc:sldMkLst>
      </pc:sldChg>
      <pc:sldChg chg="delSp modSp mod">
        <pc:chgData name="智之 新井" userId="3b9ea40ce7af933c" providerId="LiveId" clId="{28E33EC8-3D6C-4B2E-80C9-250B70B608D8}" dt="2024-01-21T07:05:40.991" v="5049" actId="14100"/>
        <pc:sldMkLst>
          <pc:docMk/>
          <pc:sldMk cId="920654808" sldId="469"/>
        </pc:sldMkLst>
      </pc:sldChg>
      <pc:sldChg chg="del">
        <pc:chgData name="智之 新井" userId="3b9ea40ce7af933c" providerId="LiveId" clId="{28E33EC8-3D6C-4B2E-80C9-250B70B608D8}" dt="2024-01-18T15:26:49.098" v="1799" actId="47"/>
        <pc:sldMkLst>
          <pc:docMk/>
          <pc:sldMk cId="769079363" sldId="473"/>
        </pc:sldMkLst>
      </pc:sldChg>
      <pc:sldChg chg="del">
        <pc:chgData name="智之 新井" userId="3b9ea40ce7af933c" providerId="LiveId" clId="{28E33EC8-3D6C-4B2E-80C9-250B70B608D8}" dt="2024-01-18T15:26:49.302" v="1800" actId="47"/>
        <pc:sldMkLst>
          <pc:docMk/>
          <pc:sldMk cId="2660442915" sldId="474"/>
        </pc:sldMkLst>
      </pc:sldChg>
      <pc:sldChg chg="modSp add del mod">
        <pc:chgData name="智之 新井" userId="3b9ea40ce7af933c" providerId="LiveId" clId="{28E33EC8-3D6C-4B2E-80C9-250B70B608D8}" dt="2024-01-21T05:59:24.913" v="2611" actId="12"/>
        <pc:sldMkLst>
          <pc:docMk/>
          <pc:sldMk cId="2370493535" sldId="479"/>
        </pc:sldMkLst>
      </pc:sldChg>
      <pc:sldChg chg="addSp delSp modSp mod">
        <pc:chgData name="智之 新井" userId="3b9ea40ce7af933c" providerId="LiveId" clId="{28E33EC8-3D6C-4B2E-80C9-250B70B608D8}" dt="2024-01-18T14:15:41.749" v="1053" actId="1076"/>
        <pc:sldMkLst>
          <pc:docMk/>
          <pc:sldMk cId="2164663265" sldId="480"/>
        </pc:sldMkLst>
      </pc:sldChg>
      <pc:sldChg chg="modSp mod">
        <pc:chgData name="智之 新井" userId="3b9ea40ce7af933c" providerId="LiveId" clId="{28E33EC8-3D6C-4B2E-80C9-250B70B608D8}" dt="2024-01-18T14:17:31.611" v="1107" actId="20577"/>
        <pc:sldMkLst>
          <pc:docMk/>
          <pc:sldMk cId="3784617367" sldId="481"/>
        </pc:sldMkLst>
      </pc:sldChg>
      <pc:sldChg chg="addSp modSp mod">
        <pc:chgData name="智之 新井" userId="3b9ea40ce7af933c" providerId="LiveId" clId="{28E33EC8-3D6C-4B2E-80C9-250B70B608D8}" dt="2024-01-21T07:03:13.172" v="5039" actId="1076"/>
        <pc:sldMkLst>
          <pc:docMk/>
          <pc:sldMk cId="679407705" sldId="482"/>
        </pc:sldMkLst>
      </pc:sldChg>
      <pc:sldChg chg="addSp delSp modSp mod">
        <pc:chgData name="智之 新井" userId="3b9ea40ce7af933c" providerId="LiveId" clId="{28E33EC8-3D6C-4B2E-80C9-250B70B608D8}" dt="2024-01-24T09:46:53.493" v="5526" actId="1076"/>
        <pc:sldMkLst>
          <pc:docMk/>
          <pc:sldMk cId="1115861973" sldId="483"/>
        </pc:sldMkLst>
      </pc:sldChg>
      <pc:sldChg chg="modSp mod">
        <pc:chgData name="智之 新井" userId="3b9ea40ce7af933c" providerId="LiveId" clId="{28E33EC8-3D6C-4B2E-80C9-250B70B608D8}" dt="2024-01-26T04:00:38.890" v="5535" actId="207"/>
        <pc:sldMkLst>
          <pc:docMk/>
          <pc:sldMk cId="1065083710" sldId="484"/>
        </pc:sldMkLst>
      </pc:sldChg>
      <pc:sldChg chg="del">
        <pc:chgData name="智之 新井" userId="3b9ea40ce7af933c" providerId="LiveId" clId="{28E33EC8-3D6C-4B2E-80C9-250B70B608D8}" dt="2024-01-21T06:42:26.032" v="4954" actId="47"/>
        <pc:sldMkLst>
          <pc:docMk/>
          <pc:sldMk cId="2885374952" sldId="484"/>
        </pc:sldMkLst>
      </pc:sldChg>
      <pc:sldChg chg="modSp mod">
        <pc:chgData name="智之 新井" userId="3b9ea40ce7af933c" providerId="LiveId" clId="{28E33EC8-3D6C-4B2E-80C9-250B70B608D8}" dt="2024-01-26T04:00:22.262" v="5533" actId="207"/>
        <pc:sldMkLst>
          <pc:docMk/>
          <pc:sldMk cId="3408194455" sldId="485"/>
        </pc:sldMkLst>
      </pc:sldChg>
      <pc:sldChg chg="modSp mod">
        <pc:chgData name="智之 新井" userId="3b9ea40ce7af933c" providerId="LiveId" clId="{28E33EC8-3D6C-4B2E-80C9-250B70B608D8}" dt="2024-01-26T04:00:12.177" v="5532" actId="207"/>
        <pc:sldMkLst>
          <pc:docMk/>
          <pc:sldMk cId="759345251" sldId="486"/>
        </pc:sldMkLst>
      </pc:sldChg>
    </pc:docChg>
  </pc:docChgLst>
  <pc:docChgLst>
    <pc:chgData name="智之 新井" userId="3b9ea40ce7af933c" providerId="LiveId" clId="{93A56671-52EC-42D5-904E-283EE1577A8A}"/>
    <pc:docChg chg="undo redo custSel addSld delSld modSld sldOrd">
      <pc:chgData name="智之 新井" userId="3b9ea40ce7af933c" providerId="LiveId" clId="{93A56671-52EC-42D5-904E-283EE1577A8A}" dt="2024-01-18T10:53:52.911" v="10889" actId="20577"/>
      <pc:docMkLst>
        <pc:docMk/>
      </pc:docMkLst>
      <pc:sldChg chg="addSp delSp modSp mod modTransition">
        <pc:chgData name="智之 新井" userId="3b9ea40ce7af933c" providerId="LiveId" clId="{93A56671-52EC-42D5-904E-283EE1577A8A}" dt="2024-01-13T14:15:16.649" v="9341"/>
        <pc:sldMkLst>
          <pc:docMk/>
          <pc:sldMk cId="2612508361" sldId="256"/>
        </pc:sldMkLst>
      </pc:sldChg>
      <pc:sldChg chg="addSp modSp del mod ord">
        <pc:chgData name="智之 新井" userId="3b9ea40ce7af933c" providerId="LiveId" clId="{93A56671-52EC-42D5-904E-283EE1577A8A}" dt="2024-01-14T13:07:48.470" v="10383" actId="47"/>
        <pc:sldMkLst>
          <pc:docMk/>
          <pc:sldMk cId="704329683" sldId="257"/>
        </pc:sldMkLst>
      </pc:sldChg>
      <pc:sldChg chg="modSp add del mod modShow">
        <pc:chgData name="智之 新井" userId="3b9ea40ce7af933c" providerId="LiveId" clId="{93A56671-52EC-42D5-904E-283EE1577A8A}" dt="2024-01-12T13:02:35.391" v="6074" actId="47"/>
        <pc:sldMkLst>
          <pc:docMk/>
          <pc:sldMk cId="2220272177" sldId="257"/>
        </pc:sldMkLst>
      </pc:sldChg>
      <pc:sldChg chg="modSp del mod">
        <pc:chgData name="智之 新井" userId="3b9ea40ce7af933c" providerId="LiveId" clId="{93A56671-52EC-42D5-904E-283EE1577A8A}" dt="2024-01-14T13:07:55.142" v="10384" actId="47"/>
        <pc:sldMkLst>
          <pc:docMk/>
          <pc:sldMk cId="4168362361" sldId="258"/>
        </pc:sldMkLst>
      </pc:sldChg>
      <pc:sldChg chg="del">
        <pc:chgData name="智之 新井" userId="3b9ea40ce7af933c" providerId="LiveId" clId="{93A56671-52EC-42D5-904E-283EE1577A8A}" dt="2024-01-07T18:01:24.049" v="2061" actId="47"/>
        <pc:sldMkLst>
          <pc:docMk/>
          <pc:sldMk cId="1517157964" sldId="261"/>
        </pc:sldMkLst>
      </pc:sldChg>
      <pc:sldChg chg="del mod ord modTransition modShow">
        <pc:chgData name="智之 新井" userId="3b9ea40ce7af933c" providerId="LiveId" clId="{93A56671-52EC-42D5-904E-283EE1577A8A}" dt="2024-01-13T14:19:38.930" v="9359" actId="2696"/>
        <pc:sldMkLst>
          <pc:docMk/>
          <pc:sldMk cId="2344622254" sldId="262"/>
        </pc:sldMkLst>
      </pc:sldChg>
      <pc:sldChg chg="del">
        <pc:chgData name="智之 新井" userId="3b9ea40ce7af933c" providerId="LiveId" clId="{93A56671-52EC-42D5-904E-283EE1577A8A}" dt="2024-01-06T03:53:41.527" v="527" actId="47"/>
        <pc:sldMkLst>
          <pc:docMk/>
          <pc:sldMk cId="2517020769" sldId="263"/>
        </pc:sldMkLst>
      </pc:sldChg>
      <pc:sldChg chg="addSp delSp modSp mod modTransition">
        <pc:chgData name="智之 新井" userId="3b9ea40ce7af933c" providerId="LiveId" clId="{93A56671-52EC-42D5-904E-283EE1577A8A}" dt="2024-01-13T14:15:16.649" v="9341"/>
        <pc:sldMkLst>
          <pc:docMk/>
          <pc:sldMk cId="3050540438" sldId="264"/>
        </pc:sldMkLst>
      </pc:sldChg>
      <pc:sldChg chg="addSp delSp modSp del mod">
        <pc:chgData name="智之 新井" userId="3b9ea40ce7af933c" providerId="LiveId" clId="{93A56671-52EC-42D5-904E-283EE1577A8A}" dt="2024-01-12T14:26:10.817" v="6685" actId="47"/>
        <pc:sldMkLst>
          <pc:docMk/>
          <pc:sldMk cId="3420732551" sldId="265"/>
        </pc:sldMkLst>
      </pc:sldChg>
      <pc:sldChg chg="modSp del mod modTransition modShow">
        <pc:chgData name="智之 新井" userId="3b9ea40ce7af933c" providerId="LiveId" clId="{93A56671-52EC-42D5-904E-283EE1577A8A}" dt="2024-01-13T14:19:38.930" v="9359" actId="2696"/>
        <pc:sldMkLst>
          <pc:docMk/>
          <pc:sldMk cId="342315047" sldId="270"/>
        </pc:sldMkLst>
      </pc:sldChg>
      <pc:sldChg chg="addSp delSp modSp del mod">
        <pc:chgData name="智之 新井" userId="3b9ea40ce7af933c" providerId="LiveId" clId="{93A56671-52EC-42D5-904E-283EE1577A8A}" dt="2024-01-12T13:13:59.710" v="6193" actId="47"/>
        <pc:sldMkLst>
          <pc:docMk/>
          <pc:sldMk cId="1214295825" sldId="271"/>
        </pc:sldMkLst>
      </pc:sldChg>
      <pc:sldChg chg="addSp delSp modSp mod modTransition modNotesTx">
        <pc:chgData name="智之 新井" userId="3b9ea40ce7af933c" providerId="LiveId" clId="{93A56671-52EC-42D5-904E-283EE1577A8A}" dt="2024-01-13T14:23:10.192" v="9369" actId="1076"/>
        <pc:sldMkLst>
          <pc:docMk/>
          <pc:sldMk cId="2792374775" sldId="272"/>
        </pc:sldMkLst>
      </pc:sldChg>
      <pc:sldChg chg="addSp delSp modSp mod modTransition">
        <pc:chgData name="智之 新井" userId="3b9ea40ce7af933c" providerId="LiveId" clId="{93A56671-52EC-42D5-904E-283EE1577A8A}" dt="2024-01-18T10:53:31.784" v="10885" actId="20577"/>
        <pc:sldMkLst>
          <pc:docMk/>
          <pc:sldMk cId="2595036797" sldId="273"/>
        </pc:sldMkLst>
      </pc:sldChg>
      <pc:sldChg chg="addSp delSp modSp mod ord modTransition modNotesTx">
        <pc:chgData name="智之 新井" userId="3b9ea40ce7af933c" providerId="LiveId" clId="{93A56671-52EC-42D5-904E-283EE1577A8A}" dt="2024-01-13T14:15:16.649" v="9341"/>
        <pc:sldMkLst>
          <pc:docMk/>
          <pc:sldMk cId="221944598" sldId="274"/>
        </pc:sldMkLst>
      </pc:sldChg>
      <pc:sldChg chg="addSp delSp modSp mod modTransition">
        <pc:chgData name="智之 新井" userId="3b9ea40ce7af933c" providerId="LiveId" clId="{93A56671-52EC-42D5-904E-283EE1577A8A}" dt="2024-01-13T14:15:16.649" v="9341"/>
        <pc:sldMkLst>
          <pc:docMk/>
          <pc:sldMk cId="2031124668" sldId="275"/>
        </pc:sldMkLst>
      </pc:sldChg>
      <pc:sldChg chg="addSp delSp modSp mod ord modTransition modShow">
        <pc:chgData name="智之 新井" userId="3b9ea40ce7af933c" providerId="LiveId" clId="{93A56671-52EC-42D5-904E-283EE1577A8A}" dt="2024-01-13T14:56:22.865" v="9526" actId="207"/>
        <pc:sldMkLst>
          <pc:docMk/>
          <pc:sldMk cId="3903172331" sldId="278"/>
        </pc:sldMkLst>
      </pc:sldChg>
      <pc:sldChg chg="addSp delSp modSp mod ord modTransition">
        <pc:chgData name="智之 新井" userId="3b9ea40ce7af933c" providerId="LiveId" clId="{93A56671-52EC-42D5-904E-283EE1577A8A}" dt="2024-01-13T14:15:16.649" v="9341"/>
        <pc:sldMkLst>
          <pc:docMk/>
          <pc:sldMk cId="3997775335" sldId="283"/>
        </pc:sldMkLst>
      </pc:sldChg>
      <pc:sldChg chg="addSp delSp modSp mod ord modTransition delAnim modAnim">
        <pc:chgData name="智之 新井" userId="3b9ea40ce7af933c" providerId="LiveId" clId="{93A56671-52EC-42D5-904E-283EE1577A8A}" dt="2024-01-14T13:41:40.832" v="10514"/>
        <pc:sldMkLst>
          <pc:docMk/>
          <pc:sldMk cId="2416969098" sldId="291"/>
        </pc:sldMkLst>
      </pc:sldChg>
      <pc:sldChg chg="modSp add del mod modShow">
        <pc:chgData name="智之 新井" userId="3b9ea40ce7af933c" providerId="LiveId" clId="{93A56671-52EC-42D5-904E-283EE1577A8A}" dt="2024-01-12T13:02:36.300" v="6075" actId="47"/>
        <pc:sldMkLst>
          <pc:docMk/>
          <pc:sldMk cId="2007720987" sldId="294"/>
        </pc:sldMkLst>
      </pc:sldChg>
      <pc:sldChg chg="modSp del mod">
        <pc:chgData name="智之 新井" userId="3b9ea40ce7af933c" providerId="LiveId" clId="{93A56671-52EC-42D5-904E-283EE1577A8A}" dt="2024-01-12T13:41:58.527" v="6312" actId="47"/>
        <pc:sldMkLst>
          <pc:docMk/>
          <pc:sldMk cId="1673093137" sldId="297"/>
        </pc:sldMkLst>
      </pc:sldChg>
      <pc:sldChg chg="addSp delSp modSp mod modTransition modNotesTx">
        <pc:chgData name="智之 新井" userId="3b9ea40ce7af933c" providerId="LiveId" clId="{93A56671-52EC-42D5-904E-283EE1577A8A}" dt="2024-01-13T14:15:16.649" v="9341"/>
        <pc:sldMkLst>
          <pc:docMk/>
          <pc:sldMk cId="2361669598" sldId="298"/>
        </pc:sldMkLst>
      </pc:sldChg>
      <pc:sldChg chg="addSp delSp modSp mod ord modTransition">
        <pc:chgData name="智之 新井" userId="3b9ea40ce7af933c" providerId="LiveId" clId="{93A56671-52EC-42D5-904E-283EE1577A8A}" dt="2024-01-14T13:40:04.433" v="10504"/>
        <pc:sldMkLst>
          <pc:docMk/>
          <pc:sldMk cId="1045962004" sldId="299"/>
        </pc:sldMkLst>
      </pc:sldChg>
      <pc:sldChg chg="del ord modTransition">
        <pc:chgData name="智之 新井" userId="3b9ea40ce7af933c" providerId="LiveId" clId="{93A56671-52EC-42D5-904E-283EE1577A8A}" dt="2024-01-13T15:10:29.507" v="9720" actId="2696"/>
        <pc:sldMkLst>
          <pc:docMk/>
          <pc:sldMk cId="621154950" sldId="301"/>
        </pc:sldMkLst>
      </pc:sldChg>
      <pc:sldChg chg="del mod modShow">
        <pc:chgData name="智之 新井" userId="3b9ea40ce7af933c" providerId="LiveId" clId="{93A56671-52EC-42D5-904E-283EE1577A8A}" dt="2024-01-13T15:10:57.468" v="9722" actId="47"/>
        <pc:sldMkLst>
          <pc:docMk/>
          <pc:sldMk cId="1368095688" sldId="301"/>
        </pc:sldMkLst>
      </pc:sldChg>
      <pc:sldChg chg="del mod modShow">
        <pc:chgData name="智之 新井" userId="3b9ea40ce7af933c" providerId="LiveId" clId="{93A56671-52EC-42D5-904E-283EE1577A8A}" dt="2024-01-12T13:02:37.431" v="6076" actId="47"/>
        <pc:sldMkLst>
          <pc:docMk/>
          <pc:sldMk cId="207120201" sldId="303"/>
        </pc:sldMkLst>
      </pc:sldChg>
      <pc:sldChg chg="del mod modShow">
        <pc:chgData name="智之 新井" userId="3b9ea40ce7af933c" providerId="LiveId" clId="{93A56671-52EC-42D5-904E-283EE1577A8A}" dt="2024-01-12T13:02:38.545" v="6077" actId="47"/>
        <pc:sldMkLst>
          <pc:docMk/>
          <pc:sldMk cId="831331429" sldId="304"/>
        </pc:sldMkLst>
      </pc:sldChg>
      <pc:sldChg chg="addSp delSp modSp mod ord modTransition">
        <pc:chgData name="智之 新井" userId="3b9ea40ce7af933c" providerId="LiveId" clId="{93A56671-52EC-42D5-904E-283EE1577A8A}" dt="2024-01-13T14:15:16.649" v="9341"/>
        <pc:sldMkLst>
          <pc:docMk/>
          <pc:sldMk cId="2628707643" sldId="320"/>
        </pc:sldMkLst>
      </pc:sldChg>
      <pc:sldChg chg="del ord">
        <pc:chgData name="智之 新井" userId="3b9ea40ce7af933c" providerId="LiveId" clId="{93A56671-52EC-42D5-904E-283EE1577A8A}" dt="2024-01-07T16:31:28.408" v="1548" actId="2696"/>
        <pc:sldMkLst>
          <pc:docMk/>
          <pc:sldMk cId="3311221593" sldId="320"/>
        </pc:sldMkLst>
      </pc:sldChg>
      <pc:sldChg chg="modSp mod modTransition">
        <pc:chgData name="智之 新井" userId="3b9ea40ce7af933c" providerId="LiveId" clId="{93A56671-52EC-42D5-904E-283EE1577A8A}" dt="2024-01-13T14:15:16.649" v="9341"/>
        <pc:sldMkLst>
          <pc:docMk/>
          <pc:sldMk cId="0" sldId="326"/>
        </pc:sldMkLst>
      </pc:sldChg>
      <pc:sldChg chg="del modTransition">
        <pc:chgData name="智之 新井" userId="3b9ea40ce7af933c" providerId="LiveId" clId="{93A56671-52EC-42D5-904E-283EE1577A8A}" dt="2024-01-13T15:10:29.507" v="9720" actId="2696"/>
        <pc:sldMkLst>
          <pc:docMk/>
          <pc:sldMk cId="728334946" sldId="351"/>
        </pc:sldMkLst>
      </pc:sldChg>
      <pc:sldChg chg="mod modShow">
        <pc:chgData name="智之 新井" userId="3b9ea40ce7af933c" providerId="LiveId" clId="{93A56671-52EC-42D5-904E-283EE1577A8A}" dt="2024-01-13T15:10:39.269" v="9721" actId="729"/>
        <pc:sldMkLst>
          <pc:docMk/>
          <pc:sldMk cId="2586841739" sldId="351"/>
        </pc:sldMkLst>
      </pc:sldChg>
      <pc:sldChg chg="del">
        <pc:chgData name="智之 新井" userId="3b9ea40ce7af933c" providerId="LiveId" clId="{93A56671-52EC-42D5-904E-283EE1577A8A}" dt="2024-01-13T14:13:12.291" v="9339" actId="2696"/>
        <pc:sldMkLst>
          <pc:docMk/>
          <pc:sldMk cId="3048331314" sldId="351"/>
        </pc:sldMkLst>
      </pc:sldChg>
      <pc:sldChg chg="mod modShow">
        <pc:chgData name="智之 新井" userId="3b9ea40ce7af933c" providerId="LiveId" clId="{93A56671-52EC-42D5-904E-283EE1577A8A}" dt="2024-01-13T15:10:39.269" v="9721" actId="729"/>
        <pc:sldMkLst>
          <pc:docMk/>
          <pc:sldMk cId="2317406244" sldId="354"/>
        </pc:sldMkLst>
      </pc:sldChg>
      <pc:sldChg chg="del">
        <pc:chgData name="智之 新井" userId="3b9ea40ce7af933c" providerId="LiveId" clId="{93A56671-52EC-42D5-904E-283EE1577A8A}" dt="2024-01-13T14:13:12.291" v="9339" actId="2696"/>
        <pc:sldMkLst>
          <pc:docMk/>
          <pc:sldMk cId="3485812982" sldId="354"/>
        </pc:sldMkLst>
      </pc:sldChg>
      <pc:sldChg chg="modSp del modTransition">
        <pc:chgData name="智之 新井" userId="3b9ea40ce7af933c" providerId="LiveId" clId="{93A56671-52EC-42D5-904E-283EE1577A8A}" dt="2024-01-13T15:10:29.507" v="9720" actId="2696"/>
        <pc:sldMkLst>
          <pc:docMk/>
          <pc:sldMk cId="3973338374" sldId="354"/>
        </pc:sldMkLst>
      </pc:sldChg>
      <pc:sldChg chg="del">
        <pc:chgData name="智之 新井" userId="3b9ea40ce7af933c" providerId="LiveId" clId="{93A56671-52EC-42D5-904E-283EE1577A8A}" dt="2024-01-13T14:13:12.291" v="9339" actId="2696"/>
        <pc:sldMkLst>
          <pc:docMk/>
          <pc:sldMk cId="902184414" sldId="356"/>
        </pc:sldMkLst>
      </pc:sldChg>
      <pc:sldChg chg="del modTransition">
        <pc:chgData name="智之 新井" userId="3b9ea40ce7af933c" providerId="LiveId" clId="{93A56671-52EC-42D5-904E-283EE1577A8A}" dt="2024-01-13T15:10:29.507" v="9720" actId="2696"/>
        <pc:sldMkLst>
          <pc:docMk/>
          <pc:sldMk cId="989925475" sldId="356"/>
        </pc:sldMkLst>
      </pc:sldChg>
      <pc:sldChg chg="mod modShow">
        <pc:chgData name="智之 新井" userId="3b9ea40ce7af933c" providerId="LiveId" clId="{93A56671-52EC-42D5-904E-283EE1577A8A}" dt="2024-01-13T15:10:39.269" v="9721" actId="729"/>
        <pc:sldMkLst>
          <pc:docMk/>
          <pc:sldMk cId="2273970136" sldId="356"/>
        </pc:sldMkLst>
      </pc:sldChg>
      <pc:sldChg chg="mod modShow">
        <pc:chgData name="智之 新井" userId="3b9ea40ce7af933c" providerId="LiveId" clId="{93A56671-52EC-42D5-904E-283EE1577A8A}" dt="2024-01-13T15:10:39.269" v="9721" actId="729"/>
        <pc:sldMkLst>
          <pc:docMk/>
          <pc:sldMk cId="993636186" sldId="358"/>
        </pc:sldMkLst>
      </pc:sldChg>
      <pc:sldChg chg="del">
        <pc:chgData name="智之 新井" userId="3b9ea40ce7af933c" providerId="LiveId" clId="{93A56671-52EC-42D5-904E-283EE1577A8A}" dt="2024-01-13T14:13:12.291" v="9339" actId="2696"/>
        <pc:sldMkLst>
          <pc:docMk/>
          <pc:sldMk cId="1097125858" sldId="358"/>
        </pc:sldMkLst>
      </pc:sldChg>
      <pc:sldChg chg="del modTransition">
        <pc:chgData name="智之 新井" userId="3b9ea40ce7af933c" providerId="LiveId" clId="{93A56671-52EC-42D5-904E-283EE1577A8A}" dt="2024-01-13T15:10:29.507" v="9720" actId="2696"/>
        <pc:sldMkLst>
          <pc:docMk/>
          <pc:sldMk cId="2469406353" sldId="358"/>
        </pc:sldMkLst>
      </pc:sldChg>
      <pc:sldChg chg="mod modShow">
        <pc:chgData name="智之 新井" userId="3b9ea40ce7af933c" providerId="LiveId" clId="{93A56671-52EC-42D5-904E-283EE1577A8A}" dt="2024-01-13T15:10:39.269" v="9721" actId="729"/>
        <pc:sldMkLst>
          <pc:docMk/>
          <pc:sldMk cId="726266499" sldId="359"/>
        </pc:sldMkLst>
      </pc:sldChg>
      <pc:sldChg chg="del modTransition">
        <pc:chgData name="智之 新井" userId="3b9ea40ce7af933c" providerId="LiveId" clId="{93A56671-52EC-42D5-904E-283EE1577A8A}" dt="2024-01-13T15:10:29.507" v="9720" actId="2696"/>
        <pc:sldMkLst>
          <pc:docMk/>
          <pc:sldMk cId="970535443" sldId="359"/>
        </pc:sldMkLst>
      </pc:sldChg>
      <pc:sldChg chg="del ord">
        <pc:chgData name="智之 新井" userId="3b9ea40ce7af933c" providerId="LiveId" clId="{93A56671-52EC-42D5-904E-283EE1577A8A}" dt="2024-01-13T14:13:12.291" v="9339" actId="2696"/>
        <pc:sldMkLst>
          <pc:docMk/>
          <pc:sldMk cId="2744896167" sldId="359"/>
        </pc:sldMkLst>
      </pc:sldChg>
      <pc:sldChg chg="del modTransition">
        <pc:chgData name="智之 新井" userId="3b9ea40ce7af933c" providerId="LiveId" clId="{93A56671-52EC-42D5-904E-283EE1577A8A}" dt="2024-01-13T15:10:29.507" v="9720" actId="2696"/>
        <pc:sldMkLst>
          <pc:docMk/>
          <pc:sldMk cId="1874841555" sldId="360"/>
        </pc:sldMkLst>
      </pc:sldChg>
      <pc:sldChg chg="del">
        <pc:chgData name="智之 新井" userId="3b9ea40ce7af933c" providerId="LiveId" clId="{93A56671-52EC-42D5-904E-283EE1577A8A}" dt="2024-01-13T14:13:12.291" v="9339" actId="2696"/>
        <pc:sldMkLst>
          <pc:docMk/>
          <pc:sldMk cId="1905333197" sldId="360"/>
        </pc:sldMkLst>
      </pc:sldChg>
      <pc:sldChg chg="mod modShow">
        <pc:chgData name="智之 新井" userId="3b9ea40ce7af933c" providerId="LiveId" clId="{93A56671-52EC-42D5-904E-283EE1577A8A}" dt="2024-01-13T15:10:39.269" v="9721" actId="729"/>
        <pc:sldMkLst>
          <pc:docMk/>
          <pc:sldMk cId="2957024296" sldId="360"/>
        </pc:sldMkLst>
      </pc:sldChg>
      <pc:sldChg chg="addSp modSp mod ord modTransition">
        <pc:chgData name="智之 新井" userId="3b9ea40ce7af933c" providerId="LiveId" clId="{93A56671-52EC-42D5-904E-283EE1577A8A}" dt="2024-01-13T14:15:16.649" v="9341"/>
        <pc:sldMkLst>
          <pc:docMk/>
          <pc:sldMk cId="1152130182" sldId="361"/>
        </pc:sldMkLst>
      </pc:sldChg>
      <pc:sldChg chg="del">
        <pc:chgData name="智之 新井" userId="3b9ea40ce7af933c" providerId="LiveId" clId="{93A56671-52EC-42D5-904E-283EE1577A8A}" dt="2024-01-07T16:31:28.408" v="1548" actId="2696"/>
        <pc:sldMkLst>
          <pc:docMk/>
          <pc:sldMk cId="2882585376" sldId="361"/>
        </pc:sldMkLst>
      </pc:sldChg>
      <pc:sldChg chg="del">
        <pc:chgData name="智之 新井" userId="3b9ea40ce7af933c" providerId="LiveId" clId="{93A56671-52EC-42D5-904E-283EE1577A8A}" dt="2024-01-13T14:13:45.998" v="9340" actId="2696"/>
        <pc:sldMkLst>
          <pc:docMk/>
          <pc:sldMk cId="1003095942" sldId="363"/>
        </pc:sldMkLst>
      </pc:sldChg>
      <pc:sldChg chg="mod modShow">
        <pc:chgData name="智之 新井" userId="3b9ea40ce7af933c" providerId="LiveId" clId="{93A56671-52EC-42D5-904E-283EE1577A8A}" dt="2024-01-13T15:10:39.269" v="9721" actId="729"/>
        <pc:sldMkLst>
          <pc:docMk/>
          <pc:sldMk cId="2279336154" sldId="363"/>
        </pc:sldMkLst>
      </pc:sldChg>
      <pc:sldChg chg="del modTransition">
        <pc:chgData name="智之 新井" userId="3b9ea40ce7af933c" providerId="LiveId" clId="{93A56671-52EC-42D5-904E-283EE1577A8A}" dt="2024-01-13T15:10:29.507" v="9720" actId="2696"/>
        <pc:sldMkLst>
          <pc:docMk/>
          <pc:sldMk cId="3473739120" sldId="363"/>
        </pc:sldMkLst>
      </pc:sldChg>
      <pc:sldChg chg="mod modShow">
        <pc:chgData name="智之 新井" userId="3b9ea40ce7af933c" providerId="LiveId" clId="{93A56671-52EC-42D5-904E-283EE1577A8A}" dt="2024-01-13T15:10:39.269" v="9721" actId="729"/>
        <pc:sldMkLst>
          <pc:docMk/>
          <pc:sldMk cId="183518221" sldId="364"/>
        </pc:sldMkLst>
      </pc:sldChg>
      <pc:sldChg chg="del modTransition">
        <pc:chgData name="智之 新井" userId="3b9ea40ce7af933c" providerId="LiveId" clId="{93A56671-52EC-42D5-904E-283EE1577A8A}" dt="2024-01-13T15:10:29.507" v="9720" actId="2696"/>
        <pc:sldMkLst>
          <pc:docMk/>
          <pc:sldMk cId="2514121680" sldId="364"/>
        </pc:sldMkLst>
      </pc:sldChg>
      <pc:sldChg chg="del">
        <pc:chgData name="智之 新井" userId="3b9ea40ce7af933c" providerId="LiveId" clId="{93A56671-52EC-42D5-904E-283EE1577A8A}" dt="2024-01-13T14:13:45.998" v="9340" actId="2696"/>
        <pc:sldMkLst>
          <pc:docMk/>
          <pc:sldMk cId="2621876193" sldId="364"/>
        </pc:sldMkLst>
      </pc:sldChg>
      <pc:sldChg chg="mod modShow">
        <pc:chgData name="智之 新井" userId="3b9ea40ce7af933c" providerId="LiveId" clId="{93A56671-52EC-42D5-904E-283EE1577A8A}" dt="2024-01-13T15:10:39.269" v="9721" actId="729"/>
        <pc:sldMkLst>
          <pc:docMk/>
          <pc:sldMk cId="312449398" sldId="365"/>
        </pc:sldMkLst>
      </pc:sldChg>
      <pc:sldChg chg="del">
        <pc:chgData name="智之 新井" userId="3b9ea40ce7af933c" providerId="LiveId" clId="{93A56671-52EC-42D5-904E-283EE1577A8A}" dt="2024-01-13T14:13:45.998" v="9340" actId="2696"/>
        <pc:sldMkLst>
          <pc:docMk/>
          <pc:sldMk cId="2031293494" sldId="365"/>
        </pc:sldMkLst>
      </pc:sldChg>
      <pc:sldChg chg="del modTransition">
        <pc:chgData name="智之 新井" userId="3b9ea40ce7af933c" providerId="LiveId" clId="{93A56671-52EC-42D5-904E-283EE1577A8A}" dt="2024-01-13T15:10:29.507" v="9720" actId="2696"/>
        <pc:sldMkLst>
          <pc:docMk/>
          <pc:sldMk cId="3331838503" sldId="365"/>
        </pc:sldMkLst>
      </pc:sldChg>
      <pc:sldChg chg="mod modShow">
        <pc:chgData name="智之 新井" userId="3b9ea40ce7af933c" providerId="LiveId" clId="{93A56671-52EC-42D5-904E-283EE1577A8A}" dt="2024-01-13T15:10:39.269" v="9721" actId="729"/>
        <pc:sldMkLst>
          <pc:docMk/>
          <pc:sldMk cId="1731349204" sldId="369"/>
        </pc:sldMkLst>
      </pc:sldChg>
      <pc:sldChg chg="del">
        <pc:chgData name="智之 新井" userId="3b9ea40ce7af933c" providerId="LiveId" clId="{93A56671-52EC-42D5-904E-283EE1577A8A}" dt="2024-01-13T14:13:45.998" v="9340" actId="2696"/>
        <pc:sldMkLst>
          <pc:docMk/>
          <pc:sldMk cId="4109808388" sldId="369"/>
        </pc:sldMkLst>
      </pc:sldChg>
      <pc:sldChg chg="del modTransition">
        <pc:chgData name="智之 新井" userId="3b9ea40ce7af933c" providerId="LiveId" clId="{93A56671-52EC-42D5-904E-283EE1577A8A}" dt="2024-01-13T15:10:29.507" v="9720" actId="2696"/>
        <pc:sldMkLst>
          <pc:docMk/>
          <pc:sldMk cId="4110443526" sldId="369"/>
        </pc:sldMkLst>
      </pc:sldChg>
      <pc:sldChg chg="delSp modSp mod ord modTransition modNotesTx">
        <pc:chgData name="智之 新井" userId="3b9ea40ce7af933c" providerId="LiveId" clId="{93A56671-52EC-42D5-904E-283EE1577A8A}" dt="2024-01-14T13:52:08.014" v="10725"/>
        <pc:sldMkLst>
          <pc:docMk/>
          <pc:sldMk cId="1294609407" sldId="396"/>
        </pc:sldMkLst>
      </pc:sldChg>
      <pc:sldChg chg="del">
        <pc:chgData name="智之 新井" userId="3b9ea40ce7af933c" providerId="LiveId" clId="{93A56671-52EC-42D5-904E-283EE1577A8A}" dt="2024-01-06T03:52:06.435" v="526" actId="47"/>
        <pc:sldMkLst>
          <pc:docMk/>
          <pc:sldMk cId="1340248544" sldId="411"/>
        </pc:sldMkLst>
      </pc:sldChg>
      <pc:sldChg chg="del">
        <pc:chgData name="智之 新井" userId="3b9ea40ce7af933c" providerId="LiveId" clId="{93A56671-52EC-42D5-904E-283EE1577A8A}" dt="2024-01-12T14:37:56.138" v="6828" actId="47"/>
        <pc:sldMkLst>
          <pc:docMk/>
          <pc:sldMk cId="2202533437" sldId="435"/>
        </pc:sldMkLst>
      </pc:sldChg>
      <pc:sldChg chg="del">
        <pc:chgData name="智之 新井" userId="3b9ea40ce7af933c" providerId="LiveId" clId="{93A56671-52EC-42D5-904E-283EE1577A8A}" dt="2024-01-06T03:53:41.527" v="527" actId="47"/>
        <pc:sldMkLst>
          <pc:docMk/>
          <pc:sldMk cId="2397124076" sldId="436"/>
        </pc:sldMkLst>
      </pc:sldChg>
      <pc:sldChg chg="del modTransition">
        <pc:chgData name="智之 新井" userId="3b9ea40ce7af933c" providerId="LiveId" clId="{93A56671-52EC-42D5-904E-283EE1577A8A}" dt="2024-01-13T14:15:28.288" v="9342" actId="47"/>
        <pc:sldMkLst>
          <pc:docMk/>
          <pc:sldMk cId="243673625" sldId="437"/>
        </pc:sldMkLst>
      </pc:sldChg>
      <pc:sldChg chg="del">
        <pc:chgData name="智之 新井" userId="3b9ea40ce7af933c" providerId="LiveId" clId="{93A56671-52EC-42D5-904E-283EE1577A8A}" dt="2024-01-06T03:53:41.527" v="527" actId="47"/>
        <pc:sldMkLst>
          <pc:docMk/>
          <pc:sldMk cId="4062885354" sldId="438"/>
        </pc:sldMkLst>
      </pc:sldChg>
      <pc:sldChg chg="del">
        <pc:chgData name="智之 新井" userId="3b9ea40ce7af933c" providerId="LiveId" clId="{93A56671-52EC-42D5-904E-283EE1577A8A}" dt="2024-01-13T14:13:45.998" v="9340" actId="2696"/>
        <pc:sldMkLst>
          <pc:docMk/>
          <pc:sldMk cId="562506218" sldId="439"/>
        </pc:sldMkLst>
      </pc:sldChg>
      <pc:sldChg chg="mod modShow">
        <pc:chgData name="智之 新井" userId="3b9ea40ce7af933c" providerId="LiveId" clId="{93A56671-52EC-42D5-904E-283EE1577A8A}" dt="2024-01-13T15:10:39.269" v="9721" actId="729"/>
        <pc:sldMkLst>
          <pc:docMk/>
          <pc:sldMk cId="2176354319" sldId="439"/>
        </pc:sldMkLst>
      </pc:sldChg>
      <pc:sldChg chg="del modTransition">
        <pc:chgData name="智之 新井" userId="3b9ea40ce7af933c" providerId="LiveId" clId="{93A56671-52EC-42D5-904E-283EE1577A8A}" dt="2024-01-13T15:10:29.507" v="9720" actId="2696"/>
        <pc:sldMkLst>
          <pc:docMk/>
          <pc:sldMk cId="3002776272" sldId="439"/>
        </pc:sldMkLst>
      </pc:sldChg>
      <pc:sldChg chg="del">
        <pc:chgData name="智之 新井" userId="3b9ea40ce7af933c" providerId="LiveId" clId="{93A56671-52EC-42D5-904E-283EE1577A8A}" dt="2024-01-06T03:53:41.527" v="527" actId="47"/>
        <pc:sldMkLst>
          <pc:docMk/>
          <pc:sldMk cId="1814372400" sldId="440"/>
        </pc:sldMkLst>
      </pc:sldChg>
      <pc:sldChg chg="del">
        <pc:chgData name="智之 新井" userId="3b9ea40ce7af933c" providerId="LiveId" clId="{93A56671-52EC-42D5-904E-283EE1577A8A}" dt="2024-01-06T03:53:41.527" v="527" actId="47"/>
        <pc:sldMkLst>
          <pc:docMk/>
          <pc:sldMk cId="4158292494" sldId="441"/>
        </pc:sldMkLst>
      </pc:sldChg>
      <pc:sldChg chg="del">
        <pc:chgData name="智之 新井" userId="3b9ea40ce7af933c" providerId="LiveId" clId="{93A56671-52EC-42D5-904E-283EE1577A8A}" dt="2024-01-06T03:53:41.527" v="527" actId="47"/>
        <pc:sldMkLst>
          <pc:docMk/>
          <pc:sldMk cId="666950801" sldId="443"/>
        </pc:sldMkLst>
      </pc:sldChg>
      <pc:sldChg chg="del">
        <pc:chgData name="智之 新井" userId="3b9ea40ce7af933c" providerId="LiveId" clId="{93A56671-52EC-42D5-904E-283EE1577A8A}" dt="2024-01-06T03:53:41.527" v="527" actId="47"/>
        <pc:sldMkLst>
          <pc:docMk/>
          <pc:sldMk cId="3565844313" sldId="444"/>
        </pc:sldMkLst>
      </pc:sldChg>
      <pc:sldChg chg="del">
        <pc:chgData name="智之 新井" userId="3b9ea40ce7af933c" providerId="LiveId" clId="{93A56671-52EC-42D5-904E-283EE1577A8A}" dt="2024-01-06T03:53:41.527" v="527" actId="47"/>
        <pc:sldMkLst>
          <pc:docMk/>
          <pc:sldMk cId="4264419432" sldId="445"/>
        </pc:sldMkLst>
      </pc:sldChg>
      <pc:sldChg chg="del">
        <pc:chgData name="智之 新井" userId="3b9ea40ce7af933c" providerId="LiveId" clId="{93A56671-52EC-42D5-904E-283EE1577A8A}" dt="2024-01-06T03:53:41.527" v="527" actId="47"/>
        <pc:sldMkLst>
          <pc:docMk/>
          <pc:sldMk cId="2093502030" sldId="446"/>
        </pc:sldMkLst>
      </pc:sldChg>
      <pc:sldChg chg="del">
        <pc:chgData name="智之 新井" userId="3b9ea40ce7af933c" providerId="LiveId" clId="{93A56671-52EC-42D5-904E-283EE1577A8A}" dt="2024-01-06T03:53:41.527" v="527" actId="47"/>
        <pc:sldMkLst>
          <pc:docMk/>
          <pc:sldMk cId="3271406205" sldId="447"/>
        </pc:sldMkLst>
      </pc:sldChg>
      <pc:sldChg chg="del">
        <pc:chgData name="智之 新井" userId="3b9ea40ce7af933c" providerId="LiveId" clId="{93A56671-52EC-42D5-904E-283EE1577A8A}" dt="2024-01-06T03:53:41.527" v="527" actId="47"/>
        <pc:sldMkLst>
          <pc:docMk/>
          <pc:sldMk cId="3928801272" sldId="448"/>
        </pc:sldMkLst>
      </pc:sldChg>
      <pc:sldChg chg="del">
        <pc:chgData name="智之 新井" userId="3b9ea40ce7af933c" providerId="LiveId" clId="{93A56671-52EC-42D5-904E-283EE1577A8A}" dt="2024-01-12T14:38:07.232" v="6829" actId="47"/>
        <pc:sldMkLst>
          <pc:docMk/>
          <pc:sldMk cId="3089328578" sldId="450"/>
        </pc:sldMkLst>
      </pc:sldChg>
      <pc:sldChg chg="modSp del mod modShow">
        <pc:chgData name="智之 新井" userId="3b9ea40ce7af933c" providerId="LiveId" clId="{93A56671-52EC-42D5-904E-283EE1577A8A}" dt="2024-01-11T14:30:06.708" v="5037" actId="47"/>
        <pc:sldMkLst>
          <pc:docMk/>
          <pc:sldMk cId="52606127" sldId="451"/>
        </pc:sldMkLst>
      </pc:sldChg>
      <pc:sldChg chg="del">
        <pc:chgData name="智之 新井" userId="3b9ea40ce7af933c" providerId="LiveId" clId="{93A56671-52EC-42D5-904E-283EE1577A8A}" dt="2024-01-06T03:53:41.527" v="527" actId="47"/>
        <pc:sldMkLst>
          <pc:docMk/>
          <pc:sldMk cId="1670973168" sldId="451"/>
        </pc:sldMkLst>
      </pc:sldChg>
      <pc:sldChg chg="addSp delSp modSp mod modTransition">
        <pc:chgData name="智之 新井" userId="3b9ea40ce7af933c" providerId="LiveId" clId="{93A56671-52EC-42D5-904E-283EE1577A8A}" dt="2024-01-14T11:30:51.199" v="9782" actId="20577"/>
        <pc:sldMkLst>
          <pc:docMk/>
          <pc:sldMk cId="2159681899" sldId="452"/>
        </pc:sldMkLst>
      </pc:sldChg>
      <pc:sldChg chg="addSp modSp new del mod">
        <pc:chgData name="智之 新井" userId="3b9ea40ce7af933c" providerId="LiveId" clId="{93A56671-52EC-42D5-904E-283EE1577A8A}" dt="2024-01-07T16:31:28.408" v="1548" actId="2696"/>
        <pc:sldMkLst>
          <pc:docMk/>
          <pc:sldMk cId="521078297" sldId="453"/>
        </pc:sldMkLst>
      </pc:sldChg>
      <pc:sldChg chg="modSp mod ord modTransition">
        <pc:chgData name="智之 新井" userId="3b9ea40ce7af933c" providerId="LiveId" clId="{93A56671-52EC-42D5-904E-283EE1577A8A}" dt="2024-01-13T14:15:16.649" v="9341"/>
        <pc:sldMkLst>
          <pc:docMk/>
          <pc:sldMk cId="3214486100" sldId="453"/>
        </pc:sldMkLst>
      </pc:sldChg>
      <pc:sldChg chg="del">
        <pc:chgData name="智之 新井" userId="3b9ea40ce7af933c" providerId="LiveId" clId="{93A56671-52EC-42D5-904E-283EE1577A8A}" dt="2024-01-06T03:53:41.527" v="527" actId="47"/>
        <pc:sldMkLst>
          <pc:docMk/>
          <pc:sldMk cId="3467561928" sldId="453"/>
        </pc:sldMkLst>
      </pc:sldChg>
      <pc:sldChg chg="del">
        <pc:chgData name="智之 新井" userId="3b9ea40ce7af933c" providerId="LiveId" clId="{93A56671-52EC-42D5-904E-283EE1577A8A}" dt="2024-01-06T03:53:41.527" v="527" actId="47"/>
        <pc:sldMkLst>
          <pc:docMk/>
          <pc:sldMk cId="678760541" sldId="454"/>
        </pc:sldMkLst>
      </pc:sldChg>
      <pc:sldChg chg="addSp delSp modSp mod modTransition modNotesTx">
        <pc:chgData name="智之 新井" userId="3b9ea40ce7af933c" providerId="LiveId" clId="{93A56671-52EC-42D5-904E-283EE1577A8A}" dt="2024-01-14T12:42:29.497" v="10001" actId="6549"/>
        <pc:sldMkLst>
          <pc:docMk/>
          <pc:sldMk cId="2598761136" sldId="454"/>
        </pc:sldMkLst>
      </pc:sldChg>
      <pc:sldChg chg="del">
        <pc:chgData name="智之 新井" userId="3b9ea40ce7af933c" providerId="LiveId" clId="{93A56671-52EC-42D5-904E-283EE1577A8A}" dt="2024-01-07T16:31:43.392" v="1549" actId="47"/>
        <pc:sldMkLst>
          <pc:docMk/>
          <pc:sldMk cId="1714755820" sldId="455"/>
        </pc:sldMkLst>
      </pc:sldChg>
      <pc:sldChg chg="addSp delSp modSp new mod ord modTransition">
        <pc:chgData name="智之 新井" userId="3b9ea40ce7af933c" providerId="LiveId" clId="{93A56671-52EC-42D5-904E-283EE1577A8A}" dt="2024-01-13T14:15:16.649" v="9341"/>
        <pc:sldMkLst>
          <pc:docMk/>
          <pc:sldMk cId="2549803357" sldId="455"/>
        </pc:sldMkLst>
      </pc:sldChg>
      <pc:sldChg chg="addSp delSp modSp new mod ord modTransition">
        <pc:chgData name="智之 新井" userId="3b9ea40ce7af933c" providerId="LiveId" clId="{93A56671-52EC-42D5-904E-283EE1577A8A}" dt="2024-01-13T14:15:16.649" v="9341"/>
        <pc:sldMkLst>
          <pc:docMk/>
          <pc:sldMk cId="3637102156" sldId="456"/>
        </pc:sldMkLst>
      </pc:sldChg>
      <pc:sldChg chg="del">
        <pc:chgData name="智之 新井" userId="3b9ea40ce7af933c" providerId="LiveId" clId="{93A56671-52EC-42D5-904E-283EE1577A8A}" dt="2024-01-11T13:09:30.968" v="4172" actId="47"/>
        <pc:sldMkLst>
          <pc:docMk/>
          <pc:sldMk cId="1991116241" sldId="457"/>
        </pc:sldMkLst>
      </pc:sldChg>
      <pc:sldChg chg="addSp delSp modSp del mod">
        <pc:chgData name="智之 新井" userId="3b9ea40ce7af933c" providerId="LiveId" clId="{93A56671-52EC-42D5-904E-283EE1577A8A}" dt="2024-01-12T13:05:27.327" v="6085" actId="47"/>
        <pc:sldMkLst>
          <pc:docMk/>
          <pc:sldMk cId="4036179364" sldId="457"/>
        </pc:sldMkLst>
      </pc:sldChg>
      <pc:sldChg chg="addSp delSp modSp new mod ord modTransition">
        <pc:chgData name="智之 新井" userId="3b9ea40ce7af933c" providerId="LiveId" clId="{93A56671-52EC-42D5-904E-283EE1577A8A}" dt="2024-01-18T10:53:52.911" v="10889" actId="20577"/>
        <pc:sldMkLst>
          <pc:docMk/>
          <pc:sldMk cId="614389278" sldId="458"/>
        </pc:sldMkLst>
      </pc:sldChg>
      <pc:sldChg chg="del mod modShow">
        <pc:chgData name="智之 新井" userId="3b9ea40ce7af933c" providerId="LiveId" clId="{93A56671-52EC-42D5-904E-283EE1577A8A}" dt="2024-01-11T14:30:10.140" v="5038" actId="47"/>
        <pc:sldMkLst>
          <pc:docMk/>
          <pc:sldMk cId="894906394" sldId="458"/>
        </pc:sldMkLst>
      </pc:sldChg>
      <pc:sldChg chg="addSp delSp modSp new del mod">
        <pc:chgData name="智之 新井" userId="3b9ea40ce7af933c" providerId="LiveId" clId="{93A56671-52EC-42D5-904E-283EE1577A8A}" dt="2024-01-12T07:11:07.231" v="5227" actId="47"/>
        <pc:sldMkLst>
          <pc:docMk/>
          <pc:sldMk cId="3006995437" sldId="458"/>
        </pc:sldMkLst>
      </pc:sldChg>
      <pc:sldChg chg="addSp delSp modSp mod modTransition">
        <pc:chgData name="智之 新井" userId="3b9ea40ce7af933c" providerId="LiveId" clId="{93A56671-52EC-42D5-904E-283EE1577A8A}" dt="2024-01-13T15:04:51.003" v="9567"/>
        <pc:sldMkLst>
          <pc:docMk/>
          <pc:sldMk cId="2663537273" sldId="459"/>
        </pc:sldMkLst>
      </pc:sldChg>
      <pc:sldChg chg="addSp delSp modSp mod modTransition">
        <pc:chgData name="智之 新井" userId="3b9ea40ce7af933c" providerId="LiveId" clId="{93A56671-52EC-42D5-904E-283EE1577A8A}" dt="2024-01-13T15:04:34.712" v="9563" actId="1076"/>
        <pc:sldMkLst>
          <pc:docMk/>
          <pc:sldMk cId="2588445560" sldId="460"/>
        </pc:sldMkLst>
      </pc:sldChg>
      <pc:sldChg chg="modSp del mod modNotesTx">
        <pc:chgData name="智之 新井" userId="3b9ea40ce7af933c" providerId="LiveId" clId="{93A56671-52EC-42D5-904E-283EE1577A8A}" dt="2024-01-13T14:12:29.871" v="9336" actId="47"/>
        <pc:sldMkLst>
          <pc:docMk/>
          <pc:sldMk cId="2747258286" sldId="461"/>
        </pc:sldMkLst>
      </pc:sldChg>
      <pc:sldChg chg="addSp delSp modSp del mod">
        <pc:chgData name="智之 新井" userId="3b9ea40ce7af933c" providerId="LiveId" clId="{93A56671-52EC-42D5-904E-283EE1577A8A}" dt="2024-01-12T13:14:31.511" v="6194" actId="47"/>
        <pc:sldMkLst>
          <pc:docMk/>
          <pc:sldMk cId="3306676156" sldId="461"/>
        </pc:sldMkLst>
      </pc:sldChg>
      <pc:sldChg chg="modSp del mod">
        <pc:chgData name="智之 新井" userId="3b9ea40ce7af933c" providerId="LiveId" clId="{93A56671-52EC-42D5-904E-283EE1577A8A}" dt="2024-01-13T14:12:33.527" v="9337" actId="47"/>
        <pc:sldMkLst>
          <pc:docMk/>
          <pc:sldMk cId="2186451147" sldId="462"/>
        </pc:sldMkLst>
      </pc:sldChg>
      <pc:sldChg chg="modSp del mod">
        <pc:chgData name="智之 新井" userId="3b9ea40ce7af933c" providerId="LiveId" clId="{93A56671-52EC-42D5-904E-283EE1577A8A}" dt="2024-01-13T14:12:41.845" v="9338" actId="47"/>
        <pc:sldMkLst>
          <pc:docMk/>
          <pc:sldMk cId="2102688513" sldId="463"/>
        </pc:sldMkLst>
      </pc:sldChg>
      <pc:sldChg chg="modSp mod modTransition">
        <pc:chgData name="智之 新井" userId="3b9ea40ce7af933c" providerId="LiveId" clId="{93A56671-52EC-42D5-904E-283EE1577A8A}" dt="2024-01-14T13:50:45.783" v="10713" actId="1076"/>
        <pc:sldMkLst>
          <pc:docMk/>
          <pc:sldMk cId="846679113" sldId="464"/>
        </pc:sldMkLst>
      </pc:sldChg>
      <pc:sldChg chg="modSp mod modTransition">
        <pc:chgData name="智之 新井" userId="3b9ea40ce7af933c" providerId="LiveId" clId="{93A56671-52EC-42D5-904E-283EE1577A8A}" dt="2024-01-14T13:39:58.501" v="10502" actId="20577"/>
        <pc:sldMkLst>
          <pc:docMk/>
          <pc:sldMk cId="2196954054" sldId="465"/>
        </pc:sldMkLst>
      </pc:sldChg>
      <pc:sldChg chg="addSp delSp modSp new mod">
        <pc:chgData name="智之 新井" userId="3b9ea40ce7af933c" providerId="LiveId" clId="{93A56671-52EC-42D5-904E-283EE1577A8A}" dt="2024-01-14T13:55:50.858" v="10872" actId="1076"/>
        <pc:sldMkLst>
          <pc:docMk/>
          <pc:sldMk cId="508825416" sldId="466"/>
        </pc:sldMkLst>
      </pc:sldChg>
      <pc:sldChg chg="addSp delSp modSp mod modAnim">
        <pc:chgData name="智之 新井" userId="3b9ea40ce7af933c" providerId="LiveId" clId="{93A56671-52EC-42D5-904E-283EE1577A8A}" dt="2024-01-14T13:56:00.221" v="10873" actId="1076"/>
        <pc:sldMkLst>
          <pc:docMk/>
          <pc:sldMk cId="698532981" sldId="467"/>
        </pc:sldMkLst>
      </pc:sldChg>
      <pc:sldChg chg="delSp mod">
        <pc:chgData name="智之 新井" userId="3b9ea40ce7af933c" providerId="LiveId" clId="{93A56671-52EC-42D5-904E-283EE1577A8A}" dt="2024-01-14T13:57:15.886" v="10874" actId="478"/>
        <pc:sldMkLst>
          <pc:docMk/>
          <pc:sldMk cId="920654808" sldId="469"/>
        </pc:sldMkLst>
      </pc:sldChg>
      <pc:sldChg chg="addSp modSp mod ord">
        <pc:chgData name="智之 新井" userId="3b9ea40ce7af933c" providerId="LiveId" clId="{93A56671-52EC-42D5-904E-283EE1577A8A}" dt="2024-01-14T11:42:05.003" v="9796"/>
        <pc:sldMkLst>
          <pc:docMk/>
          <pc:sldMk cId="1532229541" sldId="470"/>
        </pc:sldMkLst>
      </pc:sldChg>
      <pc:sldChg chg="addSp delSp modSp mod modAnim">
        <pc:chgData name="智之 新井" userId="3b9ea40ce7af933c" providerId="LiveId" clId="{93A56671-52EC-42D5-904E-283EE1577A8A}" dt="2024-01-14T13:19:16.140" v="10389" actId="14100"/>
        <pc:sldMkLst>
          <pc:docMk/>
          <pc:sldMk cId="2300071368" sldId="471"/>
        </pc:sldMkLst>
      </pc:sldChg>
      <pc:sldChg chg="addSp delSp modSp mod modAnim">
        <pc:chgData name="智之 新井" userId="3b9ea40ce7af933c" providerId="LiveId" clId="{93A56671-52EC-42D5-904E-283EE1577A8A}" dt="2024-01-14T13:19:24.047" v="10391" actId="1076"/>
        <pc:sldMkLst>
          <pc:docMk/>
          <pc:sldMk cId="734872307" sldId="472"/>
        </pc:sldMkLst>
      </pc:sldChg>
      <pc:sldChg chg="mod modShow">
        <pc:chgData name="智之 新井" userId="3b9ea40ce7af933c" providerId="LiveId" clId="{93A56671-52EC-42D5-904E-283EE1577A8A}" dt="2024-01-14T11:46:51.555" v="9822" actId="729"/>
        <pc:sldMkLst>
          <pc:docMk/>
          <pc:sldMk cId="769079363" sldId="473"/>
        </pc:sldMkLst>
      </pc:sldChg>
      <pc:sldChg chg="mod modShow">
        <pc:chgData name="智之 新井" userId="3b9ea40ce7af933c" providerId="LiveId" clId="{93A56671-52EC-42D5-904E-283EE1577A8A}" dt="2024-01-14T11:46:51.555" v="9822" actId="729"/>
        <pc:sldMkLst>
          <pc:docMk/>
          <pc:sldMk cId="2660442915" sldId="474"/>
        </pc:sldMkLst>
      </pc:sldChg>
      <pc:sldChg chg="modSp mod">
        <pc:chgData name="智之 新井" userId="3b9ea40ce7af933c" providerId="LiveId" clId="{93A56671-52EC-42D5-904E-283EE1577A8A}" dt="2024-01-14T12:42:44.883" v="10024" actId="20577"/>
        <pc:sldMkLst>
          <pc:docMk/>
          <pc:sldMk cId="458989731" sldId="475"/>
        </pc:sldMkLst>
      </pc:sldChg>
      <pc:sldChg chg="del">
        <pc:chgData name="智之 新井" userId="3b9ea40ce7af933c" providerId="LiveId" clId="{93A56671-52EC-42D5-904E-283EE1577A8A}" dt="2024-01-14T11:47:32.291" v="9823"/>
        <pc:sldMkLst>
          <pc:docMk/>
          <pc:sldMk cId="1180811328" sldId="476"/>
        </pc:sldMkLst>
      </pc:sldChg>
      <pc:sldChg chg="modSp mod">
        <pc:chgData name="智之 新井" userId="3b9ea40ce7af933c" providerId="LiveId" clId="{93A56671-52EC-42D5-904E-283EE1577A8A}" dt="2024-01-14T12:43:00.798" v="10049" actId="20577"/>
        <pc:sldMkLst>
          <pc:docMk/>
          <pc:sldMk cId="2863454575" sldId="476"/>
        </pc:sldMkLst>
      </pc:sldChg>
      <pc:sldChg chg="del">
        <pc:chgData name="智之 新井" userId="3b9ea40ce7af933c" providerId="LiveId" clId="{93A56671-52EC-42D5-904E-283EE1577A8A}" dt="2024-01-14T11:48:07.721" v="9825" actId="47"/>
        <pc:sldMkLst>
          <pc:docMk/>
          <pc:sldMk cId="4100622187" sldId="476"/>
        </pc:sldMkLst>
      </pc:sldChg>
      <pc:sldChg chg="modSp mod">
        <pc:chgData name="智之 新井" userId="3b9ea40ce7af933c" providerId="LiveId" clId="{93A56671-52EC-42D5-904E-283EE1577A8A}" dt="2024-01-14T12:43:09.860" v="10070" actId="6549"/>
        <pc:sldMkLst>
          <pc:docMk/>
          <pc:sldMk cId="3596361366" sldId="477"/>
        </pc:sldMkLst>
      </pc:sldChg>
      <pc:sldChg chg="modSp mod">
        <pc:chgData name="智之 新井" userId="3b9ea40ce7af933c" providerId="LiveId" clId="{93A56671-52EC-42D5-904E-283EE1577A8A}" dt="2024-01-14T12:43:19.912" v="10096" actId="6549"/>
        <pc:sldMkLst>
          <pc:docMk/>
          <pc:sldMk cId="2277551749" sldId="478"/>
        </pc:sldMkLst>
      </pc:sldChg>
      <pc:sldChg chg="addSp delSp modSp mod modAnim">
        <pc:chgData name="智之 新井" userId="3b9ea40ce7af933c" providerId="LiveId" clId="{93A56671-52EC-42D5-904E-283EE1577A8A}" dt="2024-01-14T13:51:30.845" v="10721" actId="20577"/>
        <pc:sldMkLst>
          <pc:docMk/>
          <pc:sldMk cId="2370493535" sldId="479"/>
        </pc:sldMkLst>
      </pc:sldChg>
    </pc:docChg>
  </pc:docChgLst>
  <pc:docChgLst>
    <pc:chgData name="智之 新井" userId="3b9ea40ce7af933c" providerId="LiveId" clId="{93002211-A26C-4B97-B3D3-1258850B605F}"/>
    <pc:docChg chg="undo redo custSel addSld delSld modSld sldOrd">
      <pc:chgData name="智之 新井" userId="3b9ea40ce7af933c" providerId="LiveId" clId="{93002211-A26C-4B97-B3D3-1258850B605F}" dt="2023-09-02T09:27:59.302" v="12713" actId="20577"/>
      <pc:docMkLst>
        <pc:docMk/>
      </pc:docMkLst>
      <pc:sldChg chg="modTransition">
        <pc:chgData name="智之 新井" userId="3b9ea40ce7af933c" providerId="LiveId" clId="{93002211-A26C-4B97-B3D3-1258850B605F}" dt="2023-09-01T11:15:05.607" v="11282"/>
        <pc:sldMkLst>
          <pc:docMk/>
          <pc:sldMk cId="2612508361" sldId="256"/>
        </pc:sldMkLst>
      </pc:sldChg>
      <pc:sldChg chg="addSp delSp modSp mod modTransition modAnim">
        <pc:chgData name="智之 新井" userId="3b9ea40ce7af933c" providerId="LiveId" clId="{93002211-A26C-4B97-B3D3-1258850B605F}" dt="2023-09-01T11:15:05.607" v="11282"/>
        <pc:sldMkLst>
          <pc:docMk/>
          <pc:sldMk cId="1731051343" sldId="257"/>
        </pc:sldMkLst>
      </pc:sldChg>
      <pc:sldChg chg="addSp delSp modSp mod modTransition">
        <pc:chgData name="智之 新井" userId="3b9ea40ce7af933c" providerId="LiveId" clId="{93002211-A26C-4B97-B3D3-1258850B605F}" dt="2023-09-01T11:16:27.056" v="11283"/>
        <pc:sldMkLst>
          <pc:docMk/>
          <pc:sldMk cId="0" sldId="280"/>
        </pc:sldMkLst>
      </pc:sldChg>
      <pc:sldChg chg="addSp delSp modSp mod modTransition">
        <pc:chgData name="智之 新井" userId="3b9ea40ce7af933c" providerId="LiveId" clId="{93002211-A26C-4B97-B3D3-1258850B605F}" dt="2023-09-01T11:16:27.056" v="11283"/>
        <pc:sldMkLst>
          <pc:docMk/>
          <pc:sldMk cId="0" sldId="281"/>
        </pc:sldMkLst>
      </pc:sldChg>
      <pc:sldChg chg="addSp modSp mod modTransition">
        <pc:chgData name="智之 新井" userId="3b9ea40ce7af933c" providerId="LiveId" clId="{93002211-A26C-4B97-B3D3-1258850B605F}" dt="2023-09-01T11:16:27.056" v="11283"/>
        <pc:sldMkLst>
          <pc:docMk/>
          <pc:sldMk cId="0" sldId="282"/>
        </pc:sldMkLst>
      </pc:sldChg>
      <pc:sldChg chg="addSp modSp mod modTransition">
        <pc:chgData name="智之 新井" userId="3b9ea40ce7af933c" providerId="LiveId" clId="{93002211-A26C-4B97-B3D3-1258850B605F}" dt="2023-09-01T11:16:27.056" v="11283"/>
        <pc:sldMkLst>
          <pc:docMk/>
          <pc:sldMk cId="3997775335" sldId="283"/>
        </pc:sldMkLst>
      </pc:sldChg>
      <pc:sldChg chg="addSp modSp mod modTransition">
        <pc:chgData name="智之 新井" userId="3b9ea40ce7af933c" providerId="LiveId" clId="{93002211-A26C-4B97-B3D3-1258850B605F}" dt="2023-09-01T11:16:27.056" v="11283"/>
        <pc:sldMkLst>
          <pc:docMk/>
          <pc:sldMk cId="0" sldId="284"/>
        </pc:sldMkLst>
      </pc:sldChg>
      <pc:sldChg chg="addSp delSp modSp mod modTransition">
        <pc:chgData name="智之 新井" userId="3b9ea40ce7af933c" providerId="LiveId" clId="{93002211-A26C-4B97-B3D3-1258850B605F}" dt="2023-09-01T11:16:27.056" v="11283"/>
        <pc:sldMkLst>
          <pc:docMk/>
          <pc:sldMk cId="0" sldId="285"/>
        </pc:sldMkLst>
      </pc:sldChg>
      <pc:sldChg chg="addSp modSp mod modTransition">
        <pc:chgData name="智之 新井" userId="3b9ea40ce7af933c" providerId="LiveId" clId="{93002211-A26C-4B97-B3D3-1258850B605F}" dt="2023-09-01T11:16:27.056" v="11283"/>
        <pc:sldMkLst>
          <pc:docMk/>
          <pc:sldMk cId="0" sldId="286"/>
        </pc:sldMkLst>
      </pc:sldChg>
      <pc:sldChg chg="addSp delSp modSp mod modTransition">
        <pc:chgData name="智之 新井" userId="3b9ea40ce7af933c" providerId="LiveId" clId="{93002211-A26C-4B97-B3D3-1258850B605F}" dt="2023-09-01T11:16:27.056" v="11283"/>
        <pc:sldMkLst>
          <pc:docMk/>
          <pc:sldMk cId="0" sldId="287"/>
        </pc:sldMkLst>
      </pc:sldChg>
      <pc:sldChg chg="addSp modSp mod modTransition">
        <pc:chgData name="智之 新井" userId="3b9ea40ce7af933c" providerId="LiveId" clId="{93002211-A26C-4B97-B3D3-1258850B605F}" dt="2023-09-01T11:16:27.056" v="11283"/>
        <pc:sldMkLst>
          <pc:docMk/>
          <pc:sldMk cId="0" sldId="288"/>
        </pc:sldMkLst>
      </pc:sldChg>
      <pc:sldChg chg="addSp delSp modSp mod modTransition">
        <pc:chgData name="智之 新井" userId="3b9ea40ce7af933c" providerId="LiveId" clId="{93002211-A26C-4B97-B3D3-1258850B605F}" dt="2023-09-01T11:16:27.056" v="11283"/>
        <pc:sldMkLst>
          <pc:docMk/>
          <pc:sldMk cId="0" sldId="289"/>
        </pc:sldMkLst>
      </pc:sldChg>
      <pc:sldChg chg="addSp modSp mod modTransition">
        <pc:chgData name="智之 新井" userId="3b9ea40ce7af933c" providerId="LiveId" clId="{93002211-A26C-4B97-B3D3-1258850B605F}" dt="2023-09-01T11:16:27.056" v="11283"/>
        <pc:sldMkLst>
          <pc:docMk/>
          <pc:sldMk cId="0" sldId="290"/>
        </pc:sldMkLst>
      </pc:sldChg>
      <pc:sldChg chg="addSp modSp mod modTransition">
        <pc:chgData name="智之 新井" userId="3b9ea40ce7af933c" providerId="LiveId" clId="{93002211-A26C-4B97-B3D3-1258850B605F}" dt="2023-09-01T11:16:27.056" v="11283"/>
        <pc:sldMkLst>
          <pc:docMk/>
          <pc:sldMk cId="2416969098" sldId="291"/>
        </pc:sldMkLst>
      </pc:sldChg>
      <pc:sldChg chg="addSp modSp mod modTransition">
        <pc:chgData name="智之 新井" userId="3b9ea40ce7af933c" providerId="LiveId" clId="{93002211-A26C-4B97-B3D3-1258850B605F}" dt="2023-09-01T11:16:27.056" v="11283"/>
        <pc:sldMkLst>
          <pc:docMk/>
          <pc:sldMk cId="0" sldId="292"/>
        </pc:sldMkLst>
      </pc:sldChg>
      <pc:sldChg chg="addSp delSp modSp mod modTransition">
        <pc:chgData name="智之 新井" userId="3b9ea40ce7af933c" providerId="LiveId" clId="{93002211-A26C-4B97-B3D3-1258850B605F}" dt="2023-09-01T11:16:27.056" v="11283"/>
        <pc:sldMkLst>
          <pc:docMk/>
          <pc:sldMk cId="0" sldId="293"/>
        </pc:sldMkLst>
      </pc:sldChg>
      <pc:sldChg chg="addSp delSp modSp mod modTransition">
        <pc:chgData name="智之 新井" userId="3b9ea40ce7af933c" providerId="LiveId" clId="{93002211-A26C-4B97-B3D3-1258850B605F}" dt="2023-09-01T11:16:27.056" v="11283"/>
        <pc:sldMkLst>
          <pc:docMk/>
          <pc:sldMk cId="2007720987" sldId="294"/>
        </pc:sldMkLst>
      </pc:sldChg>
      <pc:sldChg chg="addSp delSp modSp mod modTransition">
        <pc:chgData name="智之 新井" userId="3b9ea40ce7af933c" providerId="LiveId" clId="{93002211-A26C-4B97-B3D3-1258850B605F}" dt="2023-09-01T11:16:27.056" v="11283"/>
        <pc:sldMkLst>
          <pc:docMk/>
          <pc:sldMk cId="0" sldId="295"/>
        </pc:sldMkLst>
      </pc:sldChg>
      <pc:sldChg chg="addSp modSp mod modTransition">
        <pc:chgData name="智之 新井" userId="3b9ea40ce7af933c" providerId="LiveId" clId="{93002211-A26C-4B97-B3D3-1258850B605F}" dt="2023-09-01T11:16:27.056" v="11283"/>
        <pc:sldMkLst>
          <pc:docMk/>
          <pc:sldMk cId="0" sldId="296"/>
        </pc:sldMkLst>
      </pc:sldChg>
      <pc:sldChg chg="addSp modSp mod modTransition">
        <pc:chgData name="智之 新井" userId="3b9ea40ce7af933c" providerId="LiveId" clId="{93002211-A26C-4B97-B3D3-1258850B605F}" dt="2023-09-01T11:16:27.056" v="11283"/>
        <pc:sldMkLst>
          <pc:docMk/>
          <pc:sldMk cId="1673093137" sldId="297"/>
        </pc:sldMkLst>
      </pc:sldChg>
      <pc:sldChg chg="addSp modSp mod modTransition">
        <pc:chgData name="智之 新井" userId="3b9ea40ce7af933c" providerId="LiveId" clId="{93002211-A26C-4B97-B3D3-1258850B605F}" dt="2023-09-01T11:16:27.056" v="11283"/>
        <pc:sldMkLst>
          <pc:docMk/>
          <pc:sldMk cId="2361669598" sldId="298"/>
        </pc:sldMkLst>
      </pc:sldChg>
      <pc:sldChg chg="addSp modSp mod modTransition">
        <pc:chgData name="智之 新井" userId="3b9ea40ce7af933c" providerId="LiveId" clId="{93002211-A26C-4B97-B3D3-1258850B605F}" dt="2023-09-01T11:16:27.056" v="11283"/>
        <pc:sldMkLst>
          <pc:docMk/>
          <pc:sldMk cId="1045962004" sldId="299"/>
        </pc:sldMkLst>
      </pc:sldChg>
      <pc:sldChg chg="addSp modSp mod modTransition">
        <pc:chgData name="智之 新井" userId="3b9ea40ce7af933c" providerId="LiveId" clId="{93002211-A26C-4B97-B3D3-1258850B605F}" dt="2023-09-01T11:16:27.056" v="11283"/>
        <pc:sldMkLst>
          <pc:docMk/>
          <pc:sldMk cId="0" sldId="300"/>
        </pc:sldMkLst>
      </pc:sldChg>
      <pc:sldChg chg="addSp modSp mod modTransition">
        <pc:chgData name="智之 新井" userId="3b9ea40ce7af933c" providerId="LiveId" clId="{93002211-A26C-4B97-B3D3-1258850B605F}" dt="2023-09-01T11:16:27.056" v="11283"/>
        <pc:sldMkLst>
          <pc:docMk/>
          <pc:sldMk cId="621154950" sldId="301"/>
        </pc:sldMkLst>
      </pc:sldChg>
      <pc:sldChg chg="addSp delSp modSp mod modTransition">
        <pc:chgData name="智之 新井" userId="3b9ea40ce7af933c" providerId="LiveId" clId="{93002211-A26C-4B97-B3D3-1258850B605F}" dt="2023-09-01T11:16:27.056" v="11283"/>
        <pc:sldMkLst>
          <pc:docMk/>
          <pc:sldMk cId="0" sldId="302"/>
        </pc:sldMkLst>
      </pc:sldChg>
      <pc:sldChg chg="addSp delSp modSp mod modTransition">
        <pc:chgData name="智之 新井" userId="3b9ea40ce7af933c" providerId="LiveId" clId="{93002211-A26C-4B97-B3D3-1258850B605F}" dt="2023-09-01T11:16:27.056" v="11283"/>
        <pc:sldMkLst>
          <pc:docMk/>
          <pc:sldMk cId="207120201" sldId="303"/>
        </pc:sldMkLst>
      </pc:sldChg>
      <pc:sldChg chg="addSp delSp modSp mod modTransition">
        <pc:chgData name="智之 新井" userId="3b9ea40ce7af933c" providerId="LiveId" clId="{93002211-A26C-4B97-B3D3-1258850B605F}" dt="2023-09-01T11:16:27.056" v="11283"/>
        <pc:sldMkLst>
          <pc:docMk/>
          <pc:sldMk cId="831331429" sldId="304"/>
        </pc:sldMkLst>
      </pc:sldChg>
      <pc:sldChg chg="addSp delSp modSp mod modTransition">
        <pc:chgData name="智之 新井" userId="3b9ea40ce7af933c" providerId="LiveId" clId="{93002211-A26C-4B97-B3D3-1258850B605F}" dt="2023-09-01T11:16:27.056" v="11283"/>
        <pc:sldMkLst>
          <pc:docMk/>
          <pc:sldMk cId="0" sldId="305"/>
        </pc:sldMkLst>
      </pc:sldChg>
      <pc:sldChg chg="addSp delSp modSp mod modTransition">
        <pc:chgData name="智之 新井" userId="3b9ea40ce7af933c" providerId="LiveId" clId="{93002211-A26C-4B97-B3D3-1258850B605F}" dt="2023-09-01T11:16:27.056" v="11283"/>
        <pc:sldMkLst>
          <pc:docMk/>
          <pc:sldMk cId="0" sldId="306"/>
        </pc:sldMkLst>
      </pc:sldChg>
      <pc:sldChg chg="addSp delSp modSp mod modTransition">
        <pc:chgData name="智之 新井" userId="3b9ea40ce7af933c" providerId="LiveId" clId="{93002211-A26C-4B97-B3D3-1258850B605F}" dt="2023-09-01T11:16:27.056" v="11283"/>
        <pc:sldMkLst>
          <pc:docMk/>
          <pc:sldMk cId="0" sldId="307"/>
        </pc:sldMkLst>
      </pc:sldChg>
      <pc:sldChg chg="addSp modSp mod modTransition">
        <pc:chgData name="智之 新井" userId="3b9ea40ce7af933c" providerId="LiveId" clId="{93002211-A26C-4B97-B3D3-1258850B605F}" dt="2023-09-01T11:16:27.056" v="11283"/>
        <pc:sldMkLst>
          <pc:docMk/>
          <pc:sldMk cId="0" sldId="308"/>
        </pc:sldMkLst>
      </pc:sldChg>
      <pc:sldChg chg="addSp modSp mod modTransition">
        <pc:chgData name="智之 新井" userId="3b9ea40ce7af933c" providerId="LiveId" clId="{93002211-A26C-4B97-B3D3-1258850B605F}" dt="2023-09-01T11:16:27.056" v="11283"/>
        <pc:sldMkLst>
          <pc:docMk/>
          <pc:sldMk cId="0" sldId="309"/>
        </pc:sldMkLst>
      </pc:sldChg>
      <pc:sldChg chg="addSp modSp mod modTransition">
        <pc:chgData name="智之 新井" userId="3b9ea40ce7af933c" providerId="LiveId" clId="{93002211-A26C-4B97-B3D3-1258850B605F}" dt="2023-09-01T11:16:27.056" v="11283"/>
        <pc:sldMkLst>
          <pc:docMk/>
          <pc:sldMk cId="0" sldId="310"/>
        </pc:sldMkLst>
      </pc:sldChg>
      <pc:sldChg chg="addSp modSp mod modTransition">
        <pc:chgData name="智之 新井" userId="3b9ea40ce7af933c" providerId="LiveId" clId="{93002211-A26C-4B97-B3D3-1258850B605F}" dt="2023-09-01T11:16:27.056" v="11283"/>
        <pc:sldMkLst>
          <pc:docMk/>
          <pc:sldMk cId="0" sldId="311"/>
        </pc:sldMkLst>
      </pc:sldChg>
      <pc:sldChg chg="addSp modSp mod modTransition">
        <pc:chgData name="智之 新井" userId="3b9ea40ce7af933c" providerId="LiveId" clId="{93002211-A26C-4B97-B3D3-1258850B605F}" dt="2023-09-01T11:18:49.107" v="11302" actId="1038"/>
        <pc:sldMkLst>
          <pc:docMk/>
          <pc:sldMk cId="0" sldId="312"/>
        </pc:sldMkLst>
      </pc:sldChg>
      <pc:sldChg chg="addSp modSp mod modTransition">
        <pc:chgData name="智之 新井" userId="3b9ea40ce7af933c" providerId="LiveId" clId="{93002211-A26C-4B97-B3D3-1258850B605F}" dt="2023-09-01T11:18:40.881" v="11294" actId="1038"/>
        <pc:sldMkLst>
          <pc:docMk/>
          <pc:sldMk cId="0" sldId="313"/>
        </pc:sldMkLst>
      </pc:sldChg>
      <pc:sldChg chg="addSp modSp mod modTransition">
        <pc:chgData name="智之 新井" userId="3b9ea40ce7af933c" providerId="LiveId" clId="{93002211-A26C-4B97-B3D3-1258850B605F}" dt="2023-09-01T11:16:27.056" v="11283"/>
        <pc:sldMkLst>
          <pc:docMk/>
          <pc:sldMk cId="0" sldId="314"/>
        </pc:sldMkLst>
      </pc:sldChg>
      <pc:sldChg chg="addSp modSp mod modTransition">
        <pc:chgData name="智之 新井" userId="3b9ea40ce7af933c" providerId="LiveId" clId="{93002211-A26C-4B97-B3D3-1258850B605F}" dt="2023-09-01T11:16:27.056" v="11283"/>
        <pc:sldMkLst>
          <pc:docMk/>
          <pc:sldMk cId="0" sldId="315"/>
        </pc:sldMkLst>
      </pc:sldChg>
      <pc:sldChg chg="addSp delSp modSp mod modTransition">
        <pc:chgData name="智之 新井" userId="3b9ea40ce7af933c" providerId="LiveId" clId="{93002211-A26C-4B97-B3D3-1258850B605F}" dt="2023-09-01T11:16:27.056" v="11283"/>
        <pc:sldMkLst>
          <pc:docMk/>
          <pc:sldMk cId="0" sldId="316"/>
        </pc:sldMkLst>
      </pc:sldChg>
      <pc:sldChg chg="addSp delSp modSp mod modTransition">
        <pc:chgData name="智之 新井" userId="3b9ea40ce7af933c" providerId="LiveId" clId="{93002211-A26C-4B97-B3D3-1258850B605F}" dt="2023-09-01T11:16:27.056" v="11283"/>
        <pc:sldMkLst>
          <pc:docMk/>
          <pc:sldMk cId="0" sldId="317"/>
        </pc:sldMkLst>
      </pc:sldChg>
      <pc:sldChg chg="addSp delSp modSp mod modTransition">
        <pc:chgData name="智之 新井" userId="3b9ea40ce7af933c" providerId="LiveId" clId="{93002211-A26C-4B97-B3D3-1258850B605F}" dt="2023-09-01T11:16:27.056" v="11283"/>
        <pc:sldMkLst>
          <pc:docMk/>
          <pc:sldMk cId="0" sldId="318"/>
        </pc:sldMkLst>
      </pc:sldChg>
      <pc:sldChg chg="addSp delSp modSp del mod">
        <pc:chgData name="智之 新井" userId="3b9ea40ce7af933c" providerId="LiveId" clId="{93002211-A26C-4B97-B3D3-1258850B605F}" dt="2023-08-30T15:32:19.441" v="8782" actId="47"/>
        <pc:sldMkLst>
          <pc:docMk/>
          <pc:sldMk cId="0" sldId="319"/>
        </pc:sldMkLst>
      </pc:sldChg>
      <pc:sldChg chg="addSp delSp modSp del mod modTransition">
        <pc:chgData name="智之 新井" userId="3b9ea40ce7af933c" providerId="LiveId" clId="{93002211-A26C-4B97-B3D3-1258850B605F}" dt="2023-09-01T11:16:27.056" v="11283"/>
        <pc:sldMkLst>
          <pc:docMk/>
          <pc:sldMk cId="3311221593" sldId="320"/>
        </pc:sldMkLst>
      </pc:sldChg>
      <pc:sldChg chg="addSp delSp modSp add del mod modTransition">
        <pc:chgData name="智之 新井" userId="3b9ea40ce7af933c" providerId="LiveId" clId="{93002211-A26C-4B97-B3D3-1258850B605F}" dt="2023-09-01T11:16:27.056" v="11283"/>
        <pc:sldMkLst>
          <pc:docMk/>
          <pc:sldMk cId="0" sldId="321"/>
        </pc:sldMkLst>
      </pc:sldChg>
      <pc:sldChg chg="addSp delSp modSp del mod">
        <pc:chgData name="智之 新井" userId="3b9ea40ce7af933c" providerId="LiveId" clId="{93002211-A26C-4B97-B3D3-1258850B605F}" dt="2023-08-30T15:21:34.799" v="8765" actId="47"/>
        <pc:sldMkLst>
          <pc:docMk/>
          <pc:sldMk cId="0" sldId="322"/>
        </pc:sldMkLst>
      </pc:sldChg>
      <pc:sldChg chg="addSp delSp modSp mod modTransition">
        <pc:chgData name="智之 新井" userId="3b9ea40ce7af933c" providerId="LiveId" clId="{93002211-A26C-4B97-B3D3-1258850B605F}" dt="2023-09-01T11:16:27.056" v="11283"/>
        <pc:sldMkLst>
          <pc:docMk/>
          <pc:sldMk cId="0" sldId="323"/>
        </pc:sldMkLst>
      </pc:sldChg>
      <pc:sldChg chg="addSp delSp modSp mod modTransition">
        <pc:chgData name="智之 新井" userId="3b9ea40ce7af933c" providerId="LiveId" clId="{93002211-A26C-4B97-B3D3-1258850B605F}" dt="2023-09-01T11:16:27.056" v="11283"/>
        <pc:sldMkLst>
          <pc:docMk/>
          <pc:sldMk cId="0" sldId="324"/>
        </pc:sldMkLst>
      </pc:sldChg>
      <pc:sldChg chg="addSp delSp modSp mod modTransition">
        <pc:chgData name="智之 新井" userId="3b9ea40ce7af933c" providerId="LiveId" clId="{93002211-A26C-4B97-B3D3-1258850B605F}" dt="2023-09-01T11:16:27.056" v="11283"/>
        <pc:sldMkLst>
          <pc:docMk/>
          <pc:sldMk cId="0" sldId="325"/>
        </pc:sldMkLst>
      </pc:sldChg>
      <pc:sldChg chg="modTransition">
        <pc:chgData name="智之 新井" userId="3b9ea40ce7af933c" providerId="LiveId" clId="{93002211-A26C-4B97-B3D3-1258850B605F}" dt="2023-09-01T11:15:05.607" v="11282"/>
        <pc:sldMkLst>
          <pc:docMk/>
          <pc:sldMk cId="0" sldId="326"/>
        </pc:sldMkLst>
      </pc:sldChg>
      <pc:sldChg chg="addSp delSp modSp mod modTransition">
        <pc:chgData name="智之 新井" userId="3b9ea40ce7af933c" providerId="LiveId" clId="{93002211-A26C-4B97-B3D3-1258850B605F}" dt="2023-09-01T11:16:27.056" v="11283"/>
        <pc:sldMkLst>
          <pc:docMk/>
          <pc:sldMk cId="0" sldId="327"/>
        </pc:sldMkLst>
      </pc:sldChg>
      <pc:sldChg chg="addSp delSp modSp mod modTransition">
        <pc:chgData name="智之 新井" userId="3b9ea40ce7af933c" providerId="LiveId" clId="{93002211-A26C-4B97-B3D3-1258850B605F}" dt="2023-09-01T11:16:27.056" v="11283"/>
        <pc:sldMkLst>
          <pc:docMk/>
          <pc:sldMk cId="0" sldId="328"/>
        </pc:sldMkLst>
      </pc:sldChg>
      <pc:sldChg chg="addSp delSp modSp mod modTransition">
        <pc:chgData name="智之 新井" userId="3b9ea40ce7af933c" providerId="LiveId" clId="{93002211-A26C-4B97-B3D3-1258850B605F}" dt="2023-09-01T11:16:27.056" v="11283"/>
        <pc:sldMkLst>
          <pc:docMk/>
          <pc:sldMk cId="0" sldId="329"/>
        </pc:sldMkLst>
      </pc:sldChg>
      <pc:sldChg chg="addSp delSp modSp mod modTransition">
        <pc:chgData name="智之 新井" userId="3b9ea40ce7af933c" providerId="LiveId" clId="{93002211-A26C-4B97-B3D3-1258850B605F}" dt="2023-09-01T11:16:27.056" v="11283"/>
        <pc:sldMkLst>
          <pc:docMk/>
          <pc:sldMk cId="0" sldId="330"/>
        </pc:sldMkLst>
      </pc:sldChg>
      <pc:sldChg chg="addSp delSp modSp mod modTransition">
        <pc:chgData name="智之 新井" userId="3b9ea40ce7af933c" providerId="LiveId" clId="{93002211-A26C-4B97-B3D3-1258850B605F}" dt="2023-09-01T11:16:27.056" v="11283"/>
        <pc:sldMkLst>
          <pc:docMk/>
          <pc:sldMk cId="0" sldId="331"/>
        </pc:sldMkLst>
      </pc:sldChg>
      <pc:sldChg chg="addSp delSp modSp mod modTransition">
        <pc:chgData name="智之 新井" userId="3b9ea40ce7af933c" providerId="LiveId" clId="{93002211-A26C-4B97-B3D3-1258850B605F}" dt="2023-09-01T11:15:05.607" v="11282"/>
        <pc:sldMkLst>
          <pc:docMk/>
          <pc:sldMk cId="0" sldId="332"/>
        </pc:sldMkLst>
      </pc:sldChg>
      <pc:sldChg chg="addSp modSp del mod">
        <pc:chgData name="智之 新井" userId="3b9ea40ce7af933c" providerId="LiveId" clId="{93002211-A26C-4B97-B3D3-1258850B605F}" dt="2023-08-30T15:56:18.554" v="9497" actId="47"/>
        <pc:sldMkLst>
          <pc:docMk/>
          <pc:sldMk cId="0" sldId="333"/>
        </pc:sldMkLst>
      </pc:sldChg>
      <pc:sldChg chg="add del">
        <pc:chgData name="智之 新井" userId="3b9ea40ce7af933c" providerId="LiveId" clId="{93002211-A26C-4B97-B3D3-1258850B605F}" dt="2023-08-27T14:52:43.356" v="7605" actId="47"/>
        <pc:sldMkLst>
          <pc:docMk/>
          <pc:sldMk cId="615955622" sldId="333"/>
        </pc:sldMkLst>
      </pc:sldChg>
      <pc:sldChg chg="del mod modTransition modShow">
        <pc:chgData name="智之 新井" userId="3b9ea40ce7af933c" providerId="LiveId" clId="{93002211-A26C-4B97-B3D3-1258850B605F}" dt="2023-09-01T14:52:03.670" v="12460" actId="47"/>
        <pc:sldMkLst>
          <pc:docMk/>
          <pc:sldMk cId="2409841331" sldId="360"/>
        </pc:sldMkLst>
      </pc:sldChg>
      <pc:sldChg chg="del mod modTransition modShow">
        <pc:chgData name="智之 新井" userId="3b9ea40ce7af933c" providerId="LiveId" clId="{93002211-A26C-4B97-B3D3-1258850B605F}" dt="2023-09-01T14:52:10.375" v="12465" actId="47"/>
        <pc:sldMkLst>
          <pc:docMk/>
          <pc:sldMk cId="3918258617" sldId="367"/>
        </pc:sldMkLst>
      </pc:sldChg>
      <pc:sldChg chg="del mod modTransition modShow">
        <pc:chgData name="智之 新井" userId="3b9ea40ce7af933c" providerId="LiveId" clId="{93002211-A26C-4B97-B3D3-1258850B605F}" dt="2023-09-01T14:52:07.889" v="12463" actId="47"/>
        <pc:sldMkLst>
          <pc:docMk/>
          <pc:sldMk cId="833292941" sldId="372"/>
        </pc:sldMkLst>
      </pc:sldChg>
      <pc:sldChg chg="del mod modTransition modShow">
        <pc:chgData name="智之 新井" userId="3b9ea40ce7af933c" providerId="LiveId" clId="{93002211-A26C-4B97-B3D3-1258850B605F}" dt="2023-09-01T14:52:05.200" v="12461" actId="47"/>
        <pc:sldMkLst>
          <pc:docMk/>
          <pc:sldMk cId="1142753584" sldId="376"/>
        </pc:sldMkLst>
      </pc:sldChg>
      <pc:sldChg chg="del mod modTransition modShow">
        <pc:chgData name="智之 新井" userId="3b9ea40ce7af933c" providerId="LiveId" clId="{93002211-A26C-4B97-B3D3-1258850B605F}" dt="2023-09-01T14:52:09.121" v="12464" actId="47"/>
        <pc:sldMkLst>
          <pc:docMk/>
          <pc:sldMk cId="3136321844" sldId="380"/>
        </pc:sldMkLst>
      </pc:sldChg>
      <pc:sldChg chg="del mod modTransition modShow">
        <pc:chgData name="智之 新井" userId="3b9ea40ce7af933c" providerId="LiveId" clId="{93002211-A26C-4B97-B3D3-1258850B605F}" dt="2023-09-01T14:52:06.380" v="12462" actId="47"/>
        <pc:sldMkLst>
          <pc:docMk/>
          <pc:sldMk cId="3758689523" sldId="381"/>
        </pc:sldMkLst>
      </pc:sldChg>
      <pc:sldChg chg="del ord">
        <pc:chgData name="智之 新井" userId="3b9ea40ce7af933c" providerId="LiveId" clId="{93002211-A26C-4B97-B3D3-1258850B605F}" dt="2023-08-26T14:34:31.339" v="4190" actId="47"/>
        <pc:sldMkLst>
          <pc:docMk/>
          <pc:sldMk cId="4070433968" sldId="383"/>
        </pc:sldMkLst>
      </pc:sldChg>
      <pc:sldChg chg="addSp delSp modSp mod ord modTransition">
        <pc:chgData name="智之 新井" userId="3b9ea40ce7af933c" providerId="LiveId" clId="{93002211-A26C-4B97-B3D3-1258850B605F}" dt="2023-09-02T08:41:16.780" v="12562" actId="1076"/>
        <pc:sldMkLst>
          <pc:docMk/>
          <pc:sldMk cId="0" sldId="384"/>
        </pc:sldMkLst>
      </pc:sldChg>
      <pc:sldChg chg="addSp delSp modSp mod modTransition modAnim">
        <pc:chgData name="智之 新井" userId="3b9ea40ce7af933c" providerId="LiveId" clId="{93002211-A26C-4B97-B3D3-1258850B605F}" dt="2023-09-01T14:50:22.560" v="12459"/>
        <pc:sldMkLst>
          <pc:docMk/>
          <pc:sldMk cId="3331566740" sldId="385"/>
        </pc:sldMkLst>
      </pc:sldChg>
      <pc:sldChg chg="addSp delSp modSp mod ord modTransition delAnim modAnim">
        <pc:chgData name="智之 新井" userId="3b9ea40ce7af933c" providerId="LiveId" clId="{93002211-A26C-4B97-B3D3-1258850B605F}" dt="2023-09-01T11:15:05.607" v="11282"/>
        <pc:sldMkLst>
          <pc:docMk/>
          <pc:sldMk cId="2247548244" sldId="386"/>
        </pc:sldMkLst>
      </pc:sldChg>
      <pc:sldChg chg="addSp delSp modSp del mod ord">
        <pc:chgData name="智之 新井" userId="3b9ea40ce7af933c" providerId="LiveId" clId="{93002211-A26C-4B97-B3D3-1258850B605F}" dt="2023-08-27T13:13:43.506" v="6482" actId="47"/>
        <pc:sldMkLst>
          <pc:docMk/>
          <pc:sldMk cId="2107350688" sldId="387"/>
        </pc:sldMkLst>
      </pc:sldChg>
      <pc:sldChg chg="addSp delSp modSp del mod ord modTransition">
        <pc:chgData name="智之 新井" userId="3b9ea40ce7af933c" providerId="LiveId" clId="{93002211-A26C-4B97-B3D3-1258850B605F}" dt="2023-09-01T14:42:28.878" v="12344" actId="2696"/>
        <pc:sldMkLst>
          <pc:docMk/>
          <pc:sldMk cId="2624934494" sldId="388"/>
        </pc:sldMkLst>
      </pc:sldChg>
      <pc:sldChg chg="mod modShow">
        <pc:chgData name="智之 新井" userId="3b9ea40ce7af933c" providerId="LiveId" clId="{93002211-A26C-4B97-B3D3-1258850B605F}" dt="2023-09-01T14:42:41.167" v="12345" actId="729"/>
        <pc:sldMkLst>
          <pc:docMk/>
          <pc:sldMk cId="3603245851" sldId="388"/>
        </pc:sldMkLst>
      </pc:sldChg>
      <pc:sldChg chg="mod modTransition modShow">
        <pc:chgData name="智之 新井" userId="3b9ea40ce7af933c" providerId="LiveId" clId="{93002211-A26C-4B97-B3D3-1258850B605F}" dt="2023-09-01T11:15:05.607" v="11282"/>
        <pc:sldMkLst>
          <pc:docMk/>
          <pc:sldMk cId="995642143" sldId="390"/>
        </pc:sldMkLst>
      </pc:sldChg>
      <pc:sldChg chg="addSp delSp modSp del mod ord">
        <pc:chgData name="智之 新井" userId="3b9ea40ce7af933c" providerId="LiveId" clId="{93002211-A26C-4B97-B3D3-1258850B605F}" dt="2023-08-26T14:33:53.084" v="4189" actId="47"/>
        <pc:sldMkLst>
          <pc:docMk/>
          <pc:sldMk cId="2015446497" sldId="391"/>
        </pc:sldMkLst>
      </pc:sldChg>
      <pc:sldChg chg="mod modTransition modShow">
        <pc:chgData name="智之 新井" userId="3b9ea40ce7af933c" providerId="LiveId" clId="{93002211-A26C-4B97-B3D3-1258850B605F}" dt="2023-09-01T11:15:05.607" v="11282"/>
        <pc:sldMkLst>
          <pc:docMk/>
          <pc:sldMk cId="4196510475" sldId="392"/>
        </pc:sldMkLst>
      </pc:sldChg>
      <pc:sldChg chg="addSp modSp mod modTransition">
        <pc:chgData name="智之 新井" userId="3b9ea40ce7af933c" providerId="LiveId" clId="{93002211-A26C-4B97-B3D3-1258850B605F}" dt="2023-09-01T11:15:05.607" v="11282"/>
        <pc:sldMkLst>
          <pc:docMk/>
          <pc:sldMk cId="2990067162" sldId="393"/>
        </pc:sldMkLst>
      </pc:sldChg>
      <pc:sldChg chg="addSp modSp mod ord modTransition modShow">
        <pc:chgData name="智之 新井" userId="3b9ea40ce7af933c" providerId="LiveId" clId="{93002211-A26C-4B97-B3D3-1258850B605F}" dt="2023-09-01T11:15:05.607" v="11282"/>
        <pc:sldMkLst>
          <pc:docMk/>
          <pc:sldMk cId="1103217268" sldId="394"/>
        </pc:sldMkLst>
      </pc:sldChg>
      <pc:sldChg chg="addSp delSp modSp mod ord modTransition modAnim modShow">
        <pc:chgData name="智之 新井" userId="3b9ea40ce7af933c" providerId="LiveId" clId="{93002211-A26C-4B97-B3D3-1258850B605F}" dt="2023-09-01T11:15:05.607" v="11282"/>
        <pc:sldMkLst>
          <pc:docMk/>
          <pc:sldMk cId="3891563403" sldId="395"/>
        </pc:sldMkLst>
      </pc:sldChg>
      <pc:sldChg chg="modSp mod modTransition">
        <pc:chgData name="智之 新井" userId="3b9ea40ce7af933c" providerId="LiveId" clId="{93002211-A26C-4B97-B3D3-1258850B605F}" dt="2023-09-01T11:15:05.607" v="11282"/>
        <pc:sldMkLst>
          <pc:docMk/>
          <pc:sldMk cId="1294609407" sldId="396"/>
        </pc:sldMkLst>
      </pc:sldChg>
      <pc:sldChg chg="addSp delSp modSp mod ord modTransition">
        <pc:chgData name="智之 新井" userId="3b9ea40ce7af933c" providerId="LiveId" clId="{93002211-A26C-4B97-B3D3-1258850B605F}" dt="2023-09-01T11:15:05.607" v="11282"/>
        <pc:sldMkLst>
          <pc:docMk/>
          <pc:sldMk cId="2869373412" sldId="397"/>
        </pc:sldMkLst>
      </pc:sldChg>
      <pc:sldChg chg="addSp modSp mod ord modTransition">
        <pc:chgData name="智之 新井" userId="3b9ea40ce7af933c" providerId="LiveId" clId="{93002211-A26C-4B97-B3D3-1258850B605F}" dt="2023-09-01T11:15:05.607" v="11282"/>
        <pc:sldMkLst>
          <pc:docMk/>
          <pc:sldMk cId="333975268" sldId="398"/>
        </pc:sldMkLst>
      </pc:sldChg>
      <pc:sldChg chg="addSp delSp modSp new mod ord modTransition modShow">
        <pc:chgData name="智之 新井" userId="3b9ea40ce7af933c" providerId="LiveId" clId="{93002211-A26C-4B97-B3D3-1258850B605F}" dt="2023-09-01T11:15:05.607" v="11282"/>
        <pc:sldMkLst>
          <pc:docMk/>
          <pc:sldMk cId="3344705397" sldId="399"/>
        </pc:sldMkLst>
      </pc:sldChg>
      <pc:sldChg chg="addSp delSp modSp mod ord modTransition">
        <pc:chgData name="智之 新井" userId="3b9ea40ce7af933c" providerId="LiveId" clId="{93002211-A26C-4B97-B3D3-1258850B605F}" dt="2023-09-01T11:15:05.607" v="11282"/>
        <pc:sldMkLst>
          <pc:docMk/>
          <pc:sldMk cId="4150817147" sldId="400"/>
        </pc:sldMkLst>
      </pc:sldChg>
      <pc:sldChg chg="addSp modSp del mod">
        <pc:chgData name="智之 新井" userId="3b9ea40ce7af933c" providerId="LiveId" clId="{93002211-A26C-4B97-B3D3-1258850B605F}" dt="2023-08-26T14:36:57.741" v="4200" actId="47"/>
        <pc:sldMkLst>
          <pc:docMk/>
          <pc:sldMk cId="2341629169" sldId="401"/>
        </pc:sldMkLst>
      </pc:sldChg>
      <pc:sldChg chg="addSp delSp modSp mod modTransition modAnim">
        <pc:chgData name="智之 新井" userId="3b9ea40ce7af933c" providerId="LiveId" clId="{93002211-A26C-4B97-B3D3-1258850B605F}" dt="2023-09-01T11:15:05.607" v="11282"/>
        <pc:sldMkLst>
          <pc:docMk/>
          <pc:sldMk cId="1360733792" sldId="402"/>
        </pc:sldMkLst>
      </pc:sldChg>
      <pc:sldChg chg="addSp delSp modSp new mod modTransition">
        <pc:chgData name="智之 新井" userId="3b9ea40ce7af933c" providerId="LiveId" clId="{93002211-A26C-4B97-B3D3-1258850B605F}" dt="2023-09-01T11:15:05.607" v="11282"/>
        <pc:sldMkLst>
          <pc:docMk/>
          <pc:sldMk cId="784323951" sldId="403"/>
        </pc:sldMkLst>
      </pc:sldChg>
      <pc:sldChg chg="modSp mod modTransition">
        <pc:chgData name="智之 新井" userId="3b9ea40ce7af933c" providerId="LiveId" clId="{93002211-A26C-4B97-B3D3-1258850B605F}" dt="2023-09-01T11:15:05.607" v="11282"/>
        <pc:sldMkLst>
          <pc:docMk/>
          <pc:sldMk cId="2450508338" sldId="404"/>
        </pc:sldMkLst>
      </pc:sldChg>
      <pc:sldChg chg="modSp mod modTransition">
        <pc:chgData name="智之 新井" userId="3b9ea40ce7af933c" providerId="LiveId" clId="{93002211-A26C-4B97-B3D3-1258850B605F}" dt="2023-09-01T11:15:05.607" v="11282"/>
        <pc:sldMkLst>
          <pc:docMk/>
          <pc:sldMk cId="9565111" sldId="405"/>
        </pc:sldMkLst>
      </pc:sldChg>
      <pc:sldChg chg="modSp mod ord modTransition">
        <pc:chgData name="智之 新井" userId="3b9ea40ce7af933c" providerId="LiveId" clId="{93002211-A26C-4B97-B3D3-1258850B605F}" dt="2023-09-01T11:15:05.607" v="11282"/>
        <pc:sldMkLst>
          <pc:docMk/>
          <pc:sldMk cId="3712585689" sldId="406"/>
        </pc:sldMkLst>
      </pc:sldChg>
      <pc:sldChg chg="addSp delSp modSp mod modTransition">
        <pc:chgData name="智之 新井" userId="3b9ea40ce7af933c" providerId="LiveId" clId="{93002211-A26C-4B97-B3D3-1258850B605F}" dt="2023-09-01T11:15:05.607" v="11282"/>
        <pc:sldMkLst>
          <pc:docMk/>
          <pc:sldMk cId="2546626204" sldId="407"/>
        </pc:sldMkLst>
      </pc:sldChg>
      <pc:sldChg chg="del">
        <pc:chgData name="智之 新井" userId="3b9ea40ce7af933c" providerId="LiveId" clId="{93002211-A26C-4B97-B3D3-1258850B605F}" dt="2023-09-01T05:13:43.192" v="9591" actId="47"/>
        <pc:sldMkLst>
          <pc:docMk/>
          <pc:sldMk cId="3565019264" sldId="408"/>
        </pc:sldMkLst>
      </pc:sldChg>
      <pc:sldChg chg="modSp mod ord modTransition">
        <pc:chgData name="智之 新井" userId="3b9ea40ce7af933c" providerId="LiveId" clId="{93002211-A26C-4B97-B3D3-1258850B605F}" dt="2023-09-01T11:15:05.607" v="11282"/>
        <pc:sldMkLst>
          <pc:docMk/>
          <pc:sldMk cId="2642870826" sldId="409"/>
        </pc:sldMkLst>
      </pc:sldChg>
      <pc:sldChg chg="addSp delSp modSp mod modTransition">
        <pc:chgData name="智之 新井" userId="3b9ea40ce7af933c" providerId="LiveId" clId="{93002211-A26C-4B97-B3D3-1258850B605F}" dt="2023-09-01T11:15:05.607" v="11282"/>
        <pc:sldMkLst>
          <pc:docMk/>
          <pc:sldMk cId="1753397797" sldId="410"/>
        </pc:sldMkLst>
      </pc:sldChg>
      <pc:sldChg chg="addSp delSp modSp mod modTransition">
        <pc:chgData name="智之 新井" userId="3b9ea40ce7af933c" providerId="LiveId" clId="{93002211-A26C-4B97-B3D3-1258850B605F}" dt="2023-09-01T11:15:05.607" v="11282"/>
        <pc:sldMkLst>
          <pc:docMk/>
          <pc:sldMk cId="1001806093" sldId="411"/>
        </pc:sldMkLst>
      </pc:sldChg>
      <pc:sldChg chg="del ord modTransition">
        <pc:chgData name="智之 新井" userId="3b9ea40ce7af933c" providerId="LiveId" clId="{93002211-A26C-4B97-B3D3-1258850B605F}" dt="2023-09-01T14:23:23.755" v="12249" actId="47"/>
        <pc:sldMkLst>
          <pc:docMk/>
          <pc:sldMk cId="1611209562" sldId="412"/>
        </pc:sldMkLst>
      </pc:sldChg>
      <pc:sldChg chg="addSp modSp del mod">
        <pc:chgData name="智之 新井" userId="3b9ea40ce7af933c" providerId="LiveId" clId="{93002211-A26C-4B97-B3D3-1258850B605F}" dt="2023-08-27T14:29:12.761" v="6863" actId="47"/>
        <pc:sldMkLst>
          <pc:docMk/>
          <pc:sldMk cId="1375478590" sldId="413"/>
        </pc:sldMkLst>
      </pc:sldChg>
      <pc:sldChg chg="addSp delSp modSp new mod modTransition setBg modAnim">
        <pc:chgData name="智之 新井" userId="3b9ea40ce7af933c" providerId="LiveId" clId="{93002211-A26C-4B97-B3D3-1258850B605F}" dt="2023-09-01T11:15:05.607" v="11282"/>
        <pc:sldMkLst>
          <pc:docMk/>
          <pc:sldMk cId="124649671" sldId="414"/>
        </pc:sldMkLst>
      </pc:sldChg>
      <pc:sldChg chg="addSp delSp modSp new mod modTransition">
        <pc:chgData name="智之 新井" userId="3b9ea40ce7af933c" providerId="LiveId" clId="{93002211-A26C-4B97-B3D3-1258850B605F}" dt="2023-09-01T11:15:05.607" v="11282"/>
        <pc:sldMkLst>
          <pc:docMk/>
          <pc:sldMk cId="2041291733" sldId="415"/>
        </pc:sldMkLst>
      </pc:sldChg>
      <pc:sldChg chg="addSp delSp modSp mod modTransition">
        <pc:chgData name="智之 新井" userId="3b9ea40ce7af933c" providerId="LiveId" clId="{93002211-A26C-4B97-B3D3-1258850B605F}" dt="2023-09-01T14:45:18.113" v="12355" actId="20577"/>
        <pc:sldMkLst>
          <pc:docMk/>
          <pc:sldMk cId="2692395791" sldId="416"/>
        </pc:sldMkLst>
      </pc:sldChg>
      <pc:sldChg chg="mod ord modTransition modShow">
        <pc:chgData name="智之 新井" userId="3b9ea40ce7af933c" providerId="LiveId" clId="{93002211-A26C-4B97-B3D3-1258850B605F}" dt="2023-09-01T11:15:05.607" v="11282"/>
        <pc:sldMkLst>
          <pc:docMk/>
          <pc:sldMk cId="4061637278" sldId="417"/>
        </pc:sldMkLst>
      </pc:sldChg>
      <pc:sldChg chg="addSp delSp modSp mod modTransition">
        <pc:chgData name="智之 新井" userId="3b9ea40ce7af933c" providerId="LiveId" clId="{93002211-A26C-4B97-B3D3-1258850B605F}" dt="2023-09-01T11:16:27.056" v="11283"/>
        <pc:sldMkLst>
          <pc:docMk/>
          <pc:sldMk cId="0" sldId="418"/>
        </pc:sldMkLst>
      </pc:sldChg>
      <pc:sldChg chg="addSp modSp mod modTransition">
        <pc:chgData name="智之 新井" userId="3b9ea40ce7af933c" providerId="LiveId" clId="{93002211-A26C-4B97-B3D3-1258850B605F}" dt="2023-09-01T11:19:02.706" v="11303" actId="1037"/>
        <pc:sldMkLst>
          <pc:docMk/>
          <pc:sldMk cId="0" sldId="419"/>
        </pc:sldMkLst>
      </pc:sldChg>
      <pc:sldChg chg="del">
        <pc:chgData name="智之 新井" userId="3b9ea40ce7af933c" providerId="LiveId" clId="{93002211-A26C-4B97-B3D3-1258850B605F}" dt="2023-09-01T05:21:01.461" v="9614" actId="47"/>
        <pc:sldMkLst>
          <pc:docMk/>
          <pc:sldMk cId="1912090242" sldId="420"/>
        </pc:sldMkLst>
      </pc:sldChg>
      <pc:sldChg chg="addSp delSp modSp mod modTransition modAnim">
        <pc:chgData name="智之 新井" userId="3b9ea40ce7af933c" providerId="LiveId" clId="{93002211-A26C-4B97-B3D3-1258850B605F}" dt="2023-09-01T11:15:05.607" v="11282"/>
        <pc:sldMkLst>
          <pc:docMk/>
          <pc:sldMk cId="4145980586" sldId="421"/>
        </pc:sldMkLst>
      </pc:sldChg>
      <pc:sldChg chg="delSp modSp del mod">
        <pc:chgData name="智之 新井" userId="3b9ea40ce7af933c" providerId="LiveId" clId="{93002211-A26C-4B97-B3D3-1258850B605F}" dt="2023-09-01T05:43:44.762" v="10710" actId="47"/>
        <pc:sldMkLst>
          <pc:docMk/>
          <pc:sldMk cId="4004250096" sldId="422"/>
        </pc:sldMkLst>
      </pc:sldChg>
      <pc:sldChg chg="del">
        <pc:chgData name="智之 新井" userId="3b9ea40ce7af933c" providerId="LiveId" clId="{93002211-A26C-4B97-B3D3-1258850B605F}" dt="2023-09-01T05:23:31.700" v="9642" actId="2696"/>
        <pc:sldMkLst>
          <pc:docMk/>
          <pc:sldMk cId="3385525108" sldId="423"/>
        </pc:sldMkLst>
      </pc:sldChg>
      <pc:sldChg chg="mod modTransition modShow">
        <pc:chgData name="智之 新井" userId="3b9ea40ce7af933c" providerId="LiveId" clId="{93002211-A26C-4B97-B3D3-1258850B605F}" dt="2023-09-01T11:15:05.607" v="11282"/>
        <pc:sldMkLst>
          <pc:docMk/>
          <pc:sldMk cId="3986219094" sldId="423"/>
        </pc:sldMkLst>
      </pc:sldChg>
      <pc:sldChg chg="addSp delSp modSp mod ord modTransition">
        <pc:chgData name="智之 新井" userId="3b9ea40ce7af933c" providerId="LiveId" clId="{93002211-A26C-4B97-B3D3-1258850B605F}" dt="2023-09-01T15:19:21.563" v="12491"/>
        <pc:sldMkLst>
          <pc:docMk/>
          <pc:sldMk cId="982267024" sldId="424"/>
        </pc:sldMkLst>
      </pc:sldChg>
      <pc:sldChg chg="addSp delSp modSp mod modTransition">
        <pc:chgData name="智之 新井" userId="3b9ea40ce7af933c" providerId="LiveId" clId="{93002211-A26C-4B97-B3D3-1258850B605F}" dt="2023-09-01T15:00:28.018" v="12489" actId="20577"/>
        <pc:sldMkLst>
          <pc:docMk/>
          <pc:sldMk cId="2579742489" sldId="425"/>
        </pc:sldMkLst>
      </pc:sldChg>
      <pc:sldChg chg="addSp delSp modSp mod">
        <pc:chgData name="智之 新井" userId="3b9ea40ce7af933c" providerId="LiveId" clId="{93002211-A26C-4B97-B3D3-1258850B605F}" dt="2023-09-01T14:41:10.526" v="12343" actId="14100"/>
        <pc:sldMkLst>
          <pc:docMk/>
          <pc:sldMk cId="1858593458" sldId="426"/>
        </pc:sldMkLst>
      </pc:sldChg>
      <pc:sldChg chg="addSp modSp mod">
        <pc:chgData name="智之 新井" userId="3b9ea40ce7af933c" providerId="LiveId" clId="{93002211-A26C-4B97-B3D3-1258850B605F}" dt="2023-09-02T09:27:59.302" v="12713" actId="20577"/>
        <pc:sldMkLst>
          <pc:docMk/>
          <pc:sldMk cId="2865759973" sldId="428"/>
        </pc:sldMkLst>
      </pc:sldChg>
    </pc:docChg>
  </pc:docChgLst>
  <pc:docChgLst>
    <pc:chgData name="智之 新井" userId="3b9ea40ce7af933c" providerId="LiveId" clId="{26383CC8-0DC3-4B71-9A4F-1DF8D5366D0E}"/>
    <pc:docChg chg="undo custSel addSld delSld modSld">
      <pc:chgData name="智之 新井" userId="3b9ea40ce7af933c" providerId="LiveId" clId="{26383CC8-0DC3-4B71-9A4F-1DF8D5366D0E}" dt="2024-01-30T11:18:59.262" v="8533"/>
      <pc:docMkLst>
        <pc:docMk/>
      </pc:docMkLst>
      <pc:sldChg chg="modTransition modNotesTx">
        <pc:chgData name="智之 新井" userId="3b9ea40ce7af933c" providerId="LiveId" clId="{26383CC8-0DC3-4B71-9A4F-1DF8D5366D0E}" dt="2024-01-30T11:18:59.262" v="8533"/>
        <pc:sldMkLst>
          <pc:docMk/>
          <pc:sldMk cId="2612508361" sldId="256"/>
        </pc:sldMkLst>
      </pc:sldChg>
      <pc:sldChg chg="modSp mod modTransition modNotesTx">
        <pc:chgData name="智之 新井" userId="3b9ea40ce7af933c" providerId="LiveId" clId="{26383CC8-0DC3-4B71-9A4F-1DF8D5366D0E}" dt="2024-01-30T11:18:59.262" v="8533"/>
        <pc:sldMkLst>
          <pc:docMk/>
          <pc:sldMk cId="3050540438" sldId="264"/>
        </pc:sldMkLst>
      </pc:sldChg>
      <pc:sldChg chg="modTransition modNotesTx">
        <pc:chgData name="智之 新井" userId="3b9ea40ce7af933c" providerId="LiveId" clId="{26383CC8-0DC3-4B71-9A4F-1DF8D5366D0E}" dt="2024-01-30T11:18:59.262" v="8533"/>
        <pc:sldMkLst>
          <pc:docMk/>
          <pc:sldMk cId="2792374775" sldId="272"/>
        </pc:sldMkLst>
      </pc:sldChg>
      <pc:sldChg chg="modTransition modAnim modNotesTx">
        <pc:chgData name="智之 新井" userId="3b9ea40ce7af933c" providerId="LiveId" clId="{26383CC8-0DC3-4B71-9A4F-1DF8D5366D0E}" dt="2024-01-30T11:18:59.262" v="8533"/>
        <pc:sldMkLst>
          <pc:docMk/>
          <pc:sldMk cId="2595036797" sldId="273"/>
        </pc:sldMkLst>
      </pc:sldChg>
      <pc:sldChg chg="modTransition modNotesTx">
        <pc:chgData name="智之 新井" userId="3b9ea40ce7af933c" providerId="LiveId" clId="{26383CC8-0DC3-4B71-9A4F-1DF8D5366D0E}" dt="2024-01-30T11:18:59.262" v="8533"/>
        <pc:sldMkLst>
          <pc:docMk/>
          <pc:sldMk cId="221944598" sldId="274"/>
        </pc:sldMkLst>
      </pc:sldChg>
      <pc:sldChg chg="modTransition modNotesTx">
        <pc:chgData name="智之 新井" userId="3b9ea40ce7af933c" providerId="LiveId" clId="{26383CC8-0DC3-4B71-9A4F-1DF8D5366D0E}" dt="2024-01-30T11:18:59.262" v="8533"/>
        <pc:sldMkLst>
          <pc:docMk/>
          <pc:sldMk cId="2031124668" sldId="275"/>
        </pc:sldMkLst>
      </pc:sldChg>
      <pc:sldChg chg="modSp del mod modNotesTx">
        <pc:chgData name="智之 新井" userId="3b9ea40ce7af933c" providerId="LiveId" clId="{26383CC8-0DC3-4B71-9A4F-1DF8D5366D0E}" dt="2024-01-30T09:13:35.074" v="7158" actId="47"/>
        <pc:sldMkLst>
          <pc:docMk/>
          <pc:sldMk cId="3903172331" sldId="278"/>
        </pc:sldMkLst>
      </pc:sldChg>
      <pc:sldChg chg="delSp modSp mod modTransition delAnim modAnim modNotesTx">
        <pc:chgData name="智之 新井" userId="3b9ea40ce7af933c" providerId="LiveId" clId="{26383CC8-0DC3-4B71-9A4F-1DF8D5366D0E}" dt="2024-01-30T11:18:59.262" v="8533"/>
        <pc:sldMkLst>
          <pc:docMk/>
          <pc:sldMk cId="2416969098" sldId="291"/>
        </pc:sldMkLst>
      </pc:sldChg>
      <pc:sldChg chg="modSp mod modTransition modNotesTx">
        <pc:chgData name="智之 新井" userId="3b9ea40ce7af933c" providerId="LiveId" clId="{26383CC8-0DC3-4B71-9A4F-1DF8D5366D0E}" dt="2024-01-30T11:18:59.262" v="8533"/>
        <pc:sldMkLst>
          <pc:docMk/>
          <pc:sldMk cId="2361669598" sldId="298"/>
        </pc:sldMkLst>
      </pc:sldChg>
      <pc:sldChg chg="modSp mod modTransition">
        <pc:chgData name="智之 新井" userId="3b9ea40ce7af933c" providerId="LiveId" clId="{26383CC8-0DC3-4B71-9A4F-1DF8D5366D0E}" dt="2024-01-30T11:18:59.262" v="8533"/>
        <pc:sldMkLst>
          <pc:docMk/>
          <pc:sldMk cId="1045962004" sldId="299"/>
        </pc:sldMkLst>
      </pc:sldChg>
      <pc:sldChg chg="modTransition">
        <pc:chgData name="智之 新井" userId="3b9ea40ce7af933c" providerId="LiveId" clId="{26383CC8-0DC3-4B71-9A4F-1DF8D5366D0E}" dt="2024-01-30T11:18:59.262" v="8533"/>
        <pc:sldMkLst>
          <pc:docMk/>
          <pc:sldMk cId="0" sldId="326"/>
        </pc:sldMkLst>
      </pc:sldChg>
      <pc:sldChg chg="modSp mod modTransition modNotesTx">
        <pc:chgData name="智之 新井" userId="3b9ea40ce7af933c" providerId="LiveId" clId="{26383CC8-0DC3-4B71-9A4F-1DF8D5366D0E}" dt="2024-01-30T11:18:59.262" v="8533"/>
        <pc:sldMkLst>
          <pc:docMk/>
          <pc:sldMk cId="1152130182" sldId="361"/>
        </pc:sldMkLst>
      </pc:sldChg>
      <pc:sldChg chg="modTransition modNotesTx">
        <pc:chgData name="智之 新井" userId="3b9ea40ce7af933c" providerId="LiveId" clId="{26383CC8-0DC3-4B71-9A4F-1DF8D5366D0E}" dt="2024-01-30T11:18:59.262" v="8533"/>
        <pc:sldMkLst>
          <pc:docMk/>
          <pc:sldMk cId="1294609407" sldId="396"/>
        </pc:sldMkLst>
      </pc:sldChg>
      <pc:sldChg chg="del">
        <pc:chgData name="智之 新井" userId="3b9ea40ce7af933c" providerId="LiveId" clId="{26383CC8-0DC3-4B71-9A4F-1DF8D5366D0E}" dt="2024-01-26T12:24:27.649" v="2" actId="47"/>
        <pc:sldMkLst>
          <pc:docMk/>
          <pc:sldMk cId="3214486100" sldId="453"/>
        </pc:sldMkLst>
      </pc:sldChg>
      <pc:sldChg chg="del">
        <pc:chgData name="智之 新井" userId="3b9ea40ce7af933c" providerId="LiveId" clId="{26383CC8-0DC3-4B71-9A4F-1DF8D5366D0E}" dt="2024-01-26T12:24:24.671" v="0" actId="47"/>
        <pc:sldMkLst>
          <pc:docMk/>
          <pc:sldMk cId="2598761136" sldId="454"/>
        </pc:sldMkLst>
      </pc:sldChg>
      <pc:sldChg chg="modTransition modAnim modNotesTx">
        <pc:chgData name="智之 新井" userId="3b9ea40ce7af933c" providerId="LiveId" clId="{26383CC8-0DC3-4B71-9A4F-1DF8D5366D0E}" dt="2024-01-30T11:18:59.262" v="8533"/>
        <pc:sldMkLst>
          <pc:docMk/>
          <pc:sldMk cId="3637102156" sldId="456"/>
        </pc:sldMkLst>
      </pc:sldChg>
      <pc:sldChg chg="addSp modSp mod modTransition modNotesTx">
        <pc:chgData name="智之 新井" userId="3b9ea40ce7af933c" providerId="LiveId" clId="{26383CC8-0DC3-4B71-9A4F-1DF8D5366D0E}" dt="2024-01-30T11:18:59.262" v="8533"/>
        <pc:sldMkLst>
          <pc:docMk/>
          <pc:sldMk cId="846679113" sldId="464"/>
        </pc:sldMkLst>
      </pc:sldChg>
      <pc:sldChg chg="modSp add del mod">
        <pc:chgData name="智之 新井" userId="3b9ea40ce7af933c" providerId="LiveId" clId="{26383CC8-0DC3-4B71-9A4F-1DF8D5366D0E}" dt="2024-01-29T14:42:55.638" v="6605" actId="47"/>
        <pc:sldMkLst>
          <pc:docMk/>
          <pc:sldMk cId="508825416" sldId="466"/>
        </pc:sldMkLst>
      </pc:sldChg>
      <pc:sldChg chg="modSp del mod modAnim">
        <pc:chgData name="智之 新井" userId="3b9ea40ce7af933c" providerId="LiveId" clId="{26383CC8-0DC3-4B71-9A4F-1DF8D5366D0E}" dt="2024-01-29T14:42:57.043" v="6606" actId="47"/>
        <pc:sldMkLst>
          <pc:docMk/>
          <pc:sldMk cId="698532981" sldId="467"/>
        </pc:sldMkLst>
      </pc:sldChg>
      <pc:sldChg chg="addSp delSp modSp del mod">
        <pc:chgData name="智之 新井" userId="3b9ea40ce7af933c" providerId="LiveId" clId="{26383CC8-0DC3-4B71-9A4F-1DF8D5366D0E}" dt="2024-01-30T09:13:39.145" v="7159" actId="47"/>
        <pc:sldMkLst>
          <pc:docMk/>
          <pc:sldMk cId="1465392537" sldId="468"/>
        </pc:sldMkLst>
      </pc:sldChg>
      <pc:sldChg chg="addSp delSp modSp del mod modNotesTx">
        <pc:chgData name="智之 新井" userId="3b9ea40ce7af933c" providerId="LiveId" clId="{26383CC8-0DC3-4B71-9A4F-1DF8D5366D0E}" dt="2024-01-30T09:13:41.454" v="7160" actId="47"/>
        <pc:sldMkLst>
          <pc:docMk/>
          <pc:sldMk cId="920654808" sldId="469"/>
        </pc:sldMkLst>
      </pc:sldChg>
      <pc:sldChg chg="modTransition modNotesTx">
        <pc:chgData name="智之 新井" userId="3b9ea40ce7af933c" providerId="LiveId" clId="{26383CC8-0DC3-4B71-9A4F-1DF8D5366D0E}" dt="2024-01-30T11:18:59.262" v="8533"/>
        <pc:sldMkLst>
          <pc:docMk/>
          <pc:sldMk cId="1532229541" sldId="470"/>
        </pc:sldMkLst>
      </pc:sldChg>
      <pc:sldChg chg="modTransition modAnim modNotesTx">
        <pc:chgData name="智之 新井" userId="3b9ea40ce7af933c" providerId="LiveId" clId="{26383CC8-0DC3-4B71-9A4F-1DF8D5366D0E}" dt="2024-01-30T11:18:59.262" v="8533"/>
        <pc:sldMkLst>
          <pc:docMk/>
          <pc:sldMk cId="2300071368" sldId="471"/>
        </pc:sldMkLst>
      </pc:sldChg>
      <pc:sldChg chg="modTransition modAnim modNotesTx">
        <pc:chgData name="智之 新井" userId="3b9ea40ce7af933c" providerId="LiveId" clId="{26383CC8-0DC3-4B71-9A4F-1DF8D5366D0E}" dt="2024-01-30T11:18:59.262" v="8533"/>
        <pc:sldMkLst>
          <pc:docMk/>
          <pc:sldMk cId="734872307" sldId="472"/>
        </pc:sldMkLst>
      </pc:sldChg>
      <pc:sldChg chg="del">
        <pc:chgData name="智之 新井" userId="3b9ea40ce7af933c" providerId="LiveId" clId="{26383CC8-0DC3-4B71-9A4F-1DF8D5366D0E}" dt="2024-01-26T12:24:25.680" v="1" actId="47"/>
        <pc:sldMkLst>
          <pc:docMk/>
          <pc:sldMk cId="458989731" sldId="475"/>
        </pc:sldMkLst>
      </pc:sldChg>
      <pc:sldChg chg="del">
        <pc:chgData name="智之 新井" userId="3b9ea40ce7af933c" providerId="LiveId" clId="{26383CC8-0DC3-4B71-9A4F-1DF8D5366D0E}" dt="2024-01-26T12:24:29.641" v="3" actId="47"/>
        <pc:sldMkLst>
          <pc:docMk/>
          <pc:sldMk cId="2863454575" sldId="476"/>
        </pc:sldMkLst>
      </pc:sldChg>
      <pc:sldChg chg="del">
        <pc:chgData name="智之 新井" userId="3b9ea40ce7af933c" providerId="LiveId" clId="{26383CC8-0DC3-4B71-9A4F-1DF8D5366D0E}" dt="2024-01-26T12:24:55.153" v="6" actId="47"/>
        <pc:sldMkLst>
          <pc:docMk/>
          <pc:sldMk cId="3596361366" sldId="477"/>
        </pc:sldMkLst>
      </pc:sldChg>
      <pc:sldChg chg="del">
        <pc:chgData name="智之 新井" userId="3b9ea40ce7af933c" providerId="LiveId" clId="{26383CC8-0DC3-4B71-9A4F-1DF8D5366D0E}" dt="2024-01-26T12:24:58.202" v="7" actId="47"/>
        <pc:sldMkLst>
          <pc:docMk/>
          <pc:sldMk cId="2277551749" sldId="478"/>
        </pc:sldMkLst>
      </pc:sldChg>
      <pc:sldChg chg="modSp mod modTransition modNotesTx">
        <pc:chgData name="智之 新井" userId="3b9ea40ce7af933c" providerId="LiveId" clId="{26383CC8-0DC3-4B71-9A4F-1DF8D5366D0E}" dt="2024-01-30T11:18:59.262" v="8533"/>
        <pc:sldMkLst>
          <pc:docMk/>
          <pc:sldMk cId="2370493535" sldId="479"/>
        </pc:sldMkLst>
      </pc:sldChg>
      <pc:sldChg chg="modTransition modAnim modNotesTx">
        <pc:chgData name="智之 新井" userId="3b9ea40ce7af933c" providerId="LiveId" clId="{26383CC8-0DC3-4B71-9A4F-1DF8D5366D0E}" dt="2024-01-30T11:18:59.262" v="8533"/>
        <pc:sldMkLst>
          <pc:docMk/>
          <pc:sldMk cId="2164663265" sldId="480"/>
        </pc:sldMkLst>
      </pc:sldChg>
      <pc:sldChg chg="modTransition modNotesTx">
        <pc:chgData name="智之 新井" userId="3b9ea40ce7af933c" providerId="LiveId" clId="{26383CC8-0DC3-4B71-9A4F-1DF8D5366D0E}" dt="2024-01-30T11:18:59.262" v="8533"/>
        <pc:sldMkLst>
          <pc:docMk/>
          <pc:sldMk cId="3784617367" sldId="481"/>
        </pc:sldMkLst>
      </pc:sldChg>
      <pc:sldChg chg="modTransition modNotesTx">
        <pc:chgData name="智之 新井" userId="3b9ea40ce7af933c" providerId="LiveId" clId="{26383CC8-0DC3-4B71-9A4F-1DF8D5366D0E}" dt="2024-01-30T11:18:59.262" v="8533"/>
        <pc:sldMkLst>
          <pc:docMk/>
          <pc:sldMk cId="679407705" sldId="482"/>
        </pc:sldMkLst>
      </pc:sldChg>
      <pc:sldChg chg="modTransition">
        <pc:chgData name="智之 新井" userId="3b9ea40ce7af933c" providerId="LiveId" clId="{26383CC8-0DC3-4B71-9A4F-1DF8D5366D0E}" dt="2024-01-30T11:18:59.262" v="8533"/>
        <pc:sldMkLst>
          <pc:docMk/>
          <pc:sldMk cId="1115861973" sldId="483"/>
        </pc:sldMkLst>
      </pc:sldChg>
      <pc:sldChg chg="modSp del mod">
        <pc:chgData name="智之 新井" userId="3b9ea40ce7af933c" providerId="LiveId" clId="{26383CC8-0DC3-4B71-9A4F-1DF8D5366D0E}" dt="2024-01-30T09:12:51.721" v="7153" actId="47"/>
        <pc:sldMkLst>
          <pc:docMk/>
          <pc:sldMk cId="1065083710" sldId="484"/>
        </pc:sldMkLst>
      </pc:sldChg>
      <pc:sldChg chg="modSp del mod modNotesTx">
        <pc:chgData name="智之 新井" userId="3b9ea40ce7af933c" providerId="LiveId" clId="{26383CC8-0DC3-4B71-9A4F-1DF8D5366D0E}" dt="2024-01-30T09:04:01.714" v="7026" actId="47"/>
        <pc:sldMkLst>
          <pc:docMk/>
          <pc:sldMk cId="3408194455" sldId="485"/>
        </pc:sldMkLst>
      </pc:sldChg>
      <pc:sldChg chg="modSp mod modTransition modNotesTx">
        <pc:chgData name="智之 新井" userId="3b9ea40ce7af933c" providerId="LiveId" clId="{26383CC8-0DC3-4B71-9A4F-1DF8D5366D0E}" dt="2024-01-30T11:18:59.262" v="8533"/>
        <pc:sldMkLst>
          <pc:docMk/>
          <pc:sldMk cId="759345251" sldId="486"/>
        </pc:sldMkLst>
      </pc:sldChg>
      <pc:sldChg chg="addSp delSp modSp del mod delAnim">
        <pc:chgData name="智之 新井" userId="3b9ea40ce7af933c" providerId="LiveId" clId="{26383CC8-0DC3-4B71-9A4F-1DF8D5366D0E}" dt="2024-01-27T14:38:30.563" v="5248" actId="2696"/>
        <pc:sldMkLst>
          <pc:docMk/>
          <pc:sldMk cId="3812387074" sldId="487"/>
        </pc:sldMkLst>
      </pc:sldChg>
      <pc:sldChg chg="modSp mod">
        <pc:chgData name="智之 新井" userId="3b9ea40ce7af933c" providerId="LiveId" clId="{26383CC8-0DC3-4B71-9A4F-1DF8D5366D0E}" dt="2024-01-27T14:39:22.431" v="5249" actId="207"/>
        <pc:sldMkLst>
          <pc:docMk/>
          <pc:sldMk cId="4171207672" sldId="487"/>
        </pc:sldMkLst>
      </pc:sldChg>
      <pc:sldChg chg="addSp delSp modSp mod modTransition modNotesTx">
        <pc:chgData name="智之 新井" userId="3b9ea40ce7af933c" providerId="LiveId" clId="{26383CC8-0DC3-4B71-9A4F-1DF8D5366D0E}" dt="2024-01-30T11:18:59.262" v="8533"/>
        <pc:sldMkLst>
          <pc:docMk/>
          <pc:sldMk cId="332223567" sldId="488"/>
        </pc:sldMkLst>
      </pc:sldChg>
      <pc:sldChg chg="del">
        <pc:chgData name="智之 新井" userId="3b9ea40ce7af933c" providerId="LiveId" clId="{26383CC8-0DC3-4B71-9A4F-1DF8D5366D0E}" dt="2024-01-30T09:13:42.801" v="7161" actId="47"/>
        <pc:sldMkLst>
          <pc:docMk/>
          <pc:sldMk cId="3185896850" sldId="489"/>
        </pc:sldMkLst>
      </pc:sldChg>
      <pc:sldChg chg="addSp delSp modSp mod modTransition modNotesTx">
        <pc:chgData name="智之 新井" userId="3b9ea40ce7af933c" providerId="LiveId" clId="{26383CC8-0DC3-4B71-9A4F-1DF8D5366D0E}" dt="2024-01-30T11:18:59.262" v="8533"/>
        <pc:sldMkLst>
          <pc:docMk/>
          <pc:sldMk cId="1698310636" sldId="490"/>
        </pc:sldMkLst>
      </pc:sldChg>
      <pc:sldChg chg="addSp modSp mod modTransition modNotesTx">
        <pc:chgData name="智之 新井" userId="3b9ea40ce7af933c" providerId="LiveId" clId="{26383CC8-0DC3-4B71-9A4F-1DF8D5366D0E}" dt="2024-01-30T11:18:59.262" v="8533"/>
        <pc:sldMkLst>
          <pc:docMk/>
          <pc:sldMk cId="4019224860" sldId="491"/>
        </pc:sldMkLst>
      </pc:sldChg>
      <pc:sldChg chg="delSp mod modTransition">
        <pc:chgData name="智之 新井" userId="3b9ea40ce7af933c" providerId="LiveId" clId="{26383CC8-0DC3-4B71-9A4F-1DF8D5366D0E}" dt="2024-01-30T11:18:59.262" v="8533"/>
        <pc:sldMkLst>
          <pc:docMk/>
          <pc:sldMk cId="2679391761" sldId="492"/>
        </pc:sldMkLst>
      </pc:sldChg>
      <pc:sldChg chg="delSp mod modTransition modNotesTx">
        <pc:chgData name="智之 新井" userId="3b9ea40ce7af933c" providerId="LiveId" clId="{26383CC8-0DC3-4B71-9A4F-1DF8D5366D0E}" dt="2024-01-30T11:18:59.262" v="8533"/>
        <pc:sldMkLst>
          <pc:docMk/>
          <pc:sldMk cId="2228037116" sldId="493"/>
        </pc:sldMkLst>
      </pc:sldChg>
      <pc:sldChg chg="delSp modSp mod modTransition modNotesTx">
        <pc:chgData name="智之 新井" userId="3b9ea40ce7af933c" providerId="LiveId" clId="{26383CC8-0DC3-4B71-9A4F-1DF8D5366D0E}" dt="2024-01-30T11:18:59.262" v="8533"/>
        <pc:sldMkLst>
          <pc:docMk/>
          <pc:sldMk cId="1788645010" sldId="494"/>
        </pc:sldMkLst>
      </pc:sldChg>
      <pc:sldChg chg="addSp modSp mod modTransition modAnim modNotesTx">
        <pc:chgData name="智之 新井" userId="3b9ea40ce7af933c" providerId="LiveId" clId="{26383CC8-0DC3-4B71-9A4F-1DF8D5366D0E}" dt="2024-01-30T11:18:59.262" v="8533"/>
        <pc:sldMkLst>
          <pc:docMk/>
          <pc:sldMk cId="2544528355" sldId="495"/>
        </pc:sldMkLst>
      </pc:sldChg>
    </pc:docChg>
  </pc:docChgLst>
  <pc:docChgLst>
    <pc:chgData name="智之 新井" userId="3b9ea40ce7af933c" providerId="LiveId" clId="{5E34D3D0-EBE2-4BED-8826-E37CF31BD473}"/>
    <pc:docChg chg="undo redo custSel addSld delSld modSld sldOrd">
      <pc:chgData name="智之 新井" userId="3b9ea40ce7af933c" providerId="LiveId" clId="{5E34D3D0-EBE2-4BED-8826-E37CF31BD473}" dt="2023-09-27T07:42:55.598" v="14409"/>
      <pc:docMkLst>
        <pc:docMk/>
      </pc:docMkLst>
      <pc:sldChg chg="modSp mod modTransition modNotesTx">
        <pc:chgData name="智之 新井" userId="3b9ea40ce7af933c" providerId="LiveId" clId="{5E34D3D0-EBE2-4BED-8826-E37CF31BD473}" dt="2023-09-25T08:51:42.128" v="14221" actId="20577"/>
        <pc:sldMkLst>
          <pc:docMk/>
          <pc:sldMk cId="2612508361" sldId="256"/>
        </pc:sldMkLst>
      </pc:sldChg>
      <pc:sldChg chg="del">
        <pc:chgData name="智之 新井" userId="3b9ea40ce7af933c" providerId="LiveId" clId="{5E34D3D0-EBE2-4BED-8826-E37CF31BD473}" dt="2023-09-17T07:54:00.499" v="290" actId="47"/>
        <pc:sldMkLst>
          <pc:docMk/>
          <pc:sldMk cId="1731051343" sldId="257"/>
        </pc:sldMkLst>
      </pc:sldChg>
      <pc:sldChg chg="modSp del">
        <pc:chgData name="智之 新井" userId="3b9ea40ce7af933c" providerId="LiveId" clId="{5E34D3D0-EBE2-4BED-8826-E37CF31BD473}" dt="2023-09-24T14:21:17.304" v="7678" actId="47"/>
        <pc:sldMkLst>
          <pc:docMk/>
          <pc:sldMk cId="1885786680" sldId="257"/>
        </pc:sldMkLst>
      </pc:sldChg>
      <pc:sldChg chg="modSp del">
        <pc:chgData name="智之 新井" userId="3b9ea40ce7af933c" providerId="LiveId" clId="{5E34D3D0-EBE2-4BED-8826-E37CF31BD473}" dt="2023-09-24T14:21:14.650" v="7677" actId="47"/>
        <pc:sldMkLst>
          <pc:docMk/>
          <pc:sldMk cId="3149539216" sldId="258"/>
        </pc:sldMkLst>
      </pc:sldChg>
      <pc:sldChg chg="modSp del">
        <pc:chgData name="智之 新井" userId="3b9ea40ce7af933c" providerId="LiveId" clId="{5E34D3D0-EBE2-4BED-8826-E37CF31BD473}" dt="2023-09-24T14:21:11.680" v="7676" actId="47"/>
        <pc:sldMkLst>
          <pc:docMk/>
          <pc:sldMk cId="2848215342" sldId="259"/>
        </pc:sldMkLst>
      </pc:sldChg>
      <pc:sldChg chg="addSp delSp modSp del mod">
        <pc:chgData name="智之 新井" userId="3b9ea40ce7af933c" providerId="LiveId" clId="{5E34D3D0-EBE2-4BED-8826-E37CF31BD473}" dt="2023-09-24T13:37:08.137" v="6915" actId="2696"/>
        <pc:sldMkLst>
          <pc:docMk/>
          <pc:sldMk cId="1282824130" sldId="263"/>
        </pc:sldMkLst>
      </pc:sldChg>
      <pc:sldChg chg="modSp mod modTransition modAnim modNotesTx">
        <pc:chgData name="智之 新井" userId="3b9ea40ce7af933c" providerId="LiveId" clId="{5E34D3D0-EBE2-4BED-8826-E37CF31BD473}" dt="2023-09-27T07:42:55.598" v="14409"/>
        <pc:sldMkLst>
          <pc:docMk/>
          <pc:sldMk cId="2517020769" sldId="263"/>
        </pc:sldMkLst>
      </pc:sldChg>
      <pc:sldChg chg="del">
        <pc:chgData name="智之 新井" userId="3b9ea40ce7af933c" providerId="LiveId" clId="{5E34D3D0-EBE2-4BED-8826-E37CF31BD473}" dt="2023-09-17T07:53:20.743" v="269" actId="47"/>
        <pc:sldMkLst>
          <pc:docMk/>
          <pc:sldMk cId="0" sldId="280"/>
        </pc:sldMkLst>
      </pc:sldChg>
      <pc:sldChg chg="del">
        <pc:chgData name="智之 新井" userId="3b9ea40ce7af933c" providerId="LiveId" clId="{5E34D3D0-EBE2-4BED-8826-E37CF31BD473}" dt="2023-09-17T07:53:20.111" v="268" actId="47"/>
        <pc:sldMkLst>
          <pc:docMk/>
          <pc:sldMk cId="0" sldId="281"/>
        </pc:sldMkLst>
      </pc:sldChg>
      <pc:sldChg chg="del">
        <pc:chgData name="智之 新井" userId="3b9ea40ce7af933c" providerId="LiveId" clId="{5E34D3D0-EBE2-4BED-8826-E37CF31BD473}" dt="2023-09-17T07:53:19.282" v="267" actId="47"/>
        <pc:sldMkLst>
          <pc:docMk/>
          <pc:sldMk cId="0" sldId="282"/>
        </pc:sldMkLst>
      </pc:sldChg>
      <pc:sldChg chg="del">
        <pc:chgData name="智之 新井" userId="3b9ea40ce7af933c" providerId="LiveId" clId="{5E34D3D0-EBE2-4BED-8826-E37CF31BD473}" dt="2023-09-17T07:53:18.776" v="266" actId="47"/>
        <pc:sldMkLst>
          <pc:docMk/>
          <pc:sldMk cId="3997775335" sldId="283"/>
        </pc:sldMkLst>
      </pc:sldChg>
      <pc:sldChg chg="del">
        <pc:chgData name="智之 新井" userId="3b9ea40ce7af933c" providerId="LiveId" clId="{5E34D3D0-EBE2-4BED-8826-E37CF31BD473}" dt="2023-09-17T07:53:18.135" v="265" actId="47"/>
        <pc:sldMkLst>
          <pc:docMk/>
          <pc:sldMk cId="0" sldId="284"/>
        </pc:sldMkLst>
      </pc:sldChg>
      <pc:sldChg chg="del">
        <pc:chgData name="智之 新井" userId="3b9ea40ce7af933c" providerId="LiveId" clId="{5E34D3D0-EBE2-4BED-8826-E37CF31BD473}" dt="2023-09-17T07:53:17.715" v="264" actId="47"/>
        <pc:sldMkLst>
          <pc:docMk/>
          <pc:sldMk cId="0" sldId="285"/>
        </pc:sldMkLst>
      </pc:sldChg>
      <pc:sldChg chg="del">
        <pc:chgData name="智之 新井" userId="3b9ea40ce7af933c" providerId="LiveId" clId="{5E34D3D0-EBE2-4BED-8826-E37CF31BD473}" dt="2023-09-17T07:53:16.871" v="263" actId="47"/>
        <pc:sldMkLst>
          <pc:docMk/>
          <pc:sldMk cId="0" sldId="286"/>
        </pc:sldMkLst>
      </pc:sldChg>
      <pc:sldChg chg="del">
        <pc:chgData name="智之 新井" userId="3b9ea40ce7af933c" providerId="LiveId" clId="{5E34D3D0-EBE2-4BED-8826-E37CF31BD473}" dt="2023-09-17T07:53:16.660" v="262" actId="47"/>
        <pc:sldMkLst>
          <pc:docMk/>
          <pc:sldMk cId="0" sldId="287"/>
        </pc:sldMkLst>
      </pc:sldChg>
      <pc:sldChg chg="del">
        <pc:chgData name="智之 新井" userId="3b9ea40ce7af933c" providerId="LiveId" clId="{5E34D3D0-EBE2-4BED-8826-E37CF31BD473}" dt="2023-09-17T07:53:16.450" v="261" actId="47"/>
        <pc:sldMkLst>
          <pc:docMk/>
          <pc:sldMk cId="0" sldId="288"/>
        </pc:sldMkLst>
      </pc:sldChg>
      <pc:sldChg chg="del">
        <pc:chgData name="智之 新井" userId="3b9ea40ce7af933c" providerId="LiveId" clId="{5E34D3D0-EBE2-4BED-8826-E37CF31BD473}" dt="2023-09-17T07:53:16.201" v="260" actId="47"/>
        <pc:sldMkLst>
          <pc:docMk/>
          <pc:sldMk cId="0" sldId="289"/>
        </pc:sldMkLst>
      </pc:sldChg>
      <pc:sldChg chg="del">
        <pc:chgData name="智之 新井" userId="3b9ea40ce7af933c" providerId="LiveId" clId="{5E34D3D0-EBE2-4BED-8826-E37CF31BD473}" dt="2023-09-17T07:53:15.941" v="259" actId="47"/>
        <pc:sldMkLst>
          <pc:docMk/>
          <pc:sldMk cId="0" sldId="290"/>
        </pc:sldMkLst>
      </pc:sldChg>
      <pc:sldChg chg="del">
        <pc:chgData name="智之 新井" userId="3b9ea40ce7af933c" providerId="LiveId" clId="{5E34D3D0-EBE2-4BED-8826-E37CF31BD473}" dt="2023-09-17T07:53:15.359" v="258" actId="47"/>
        <pc:sldMkLst>
          <pc:docMk/>
          <pc:sldMk cId="2416969098" sldId="291"/>
        </pc:sldMkLst>
      </pc:sldChg>
      <pc:sldChg chg="del">
        <pc:chgData name="智之 新井" userId="3b9ea40ce7af933c" providerId="LiveId" clId="{5E34D3D0-EBE2-4BED-8826-E37CF31BD473}" dt="2023-09-17T07:53:14.865" v="257" actId="47"/>
        <pc:sldMkLst>
          <pc:docMk/>
          <pc:sldMk cId="0" sldId="292"/>
        </pc:sldMkLst>
      </pc:sldChg>
      <pc:sldChg chg="del">
        <pc:chgData name="智之 新井" userId="3b9ea40ce7af933c" providerId="LiveId" clId="{5E34D3D0-EBE2-4BED-8826-E37CF31BD473}" dt="2023-09-17T07:53:14.475" v="256" actId="47"/>
        <pc:sldMkLst>
          <pc:docMk/>
          <pc:sldMk cId="0" sldId="293"/>
        </pc:sldMkLst>
      </pc:sldChg>
      <pc:sldChg chg="del">
        <pc:chgData name="智之 新井" userId="3b9ea40ce7af933c" providerId="LiveId" clId="{5E34D3D0-EBE2-4BED-8826-E37CF31BD473}" dt="2023-09-17T07:53:14.089" v="255" actId="47"/>
        <pc:sldMkLst>
          <pc:docMk/>
          <pc:sldMk cId="2007720987" sldId="294"/>
        </pc:sldMkLst>
      </pc:sldChg>
      <pc:sldChg chg="del">
        <pc:chgData name="智之 新井" userId="3b9ea40ce7af933c" providerId="LiveId" clId="{5E34D3D0-EBE2-4BED-8826-E37CF31BD473}" dt="2023-09-17T07:53:13.663" v="254" actId="47"/>
        <pc:sldMkLst>
          <pc:docMk/>
          <pc:sldMk cId="0" sldId="295"/>
        </pc:sldMkLst>
      </pc:sldChg>
      <pc:sldChg chg="del">
        <pc:chgData name="智之 新井" userId="3b9ea40ce7af933c" providerId="LiveId" clId="{5E34D3D0-EBE2-4BED-8826-E37CF31BD473}" dt="2023-09-17T07:53:13.002" v="253" actId="47"/>
        <pc:sldMkLst>
          <pc:docMk/>
          <pc:sldMk cId="0" sldId="296"/>
        </pc:sldMkLst>
      </pc:sldChg>
      <pc:sldChg chg="del">
        <pc:chgData name="智之 新井" userId="3b9ea40ce7af933c" providerId="LiveId" clId="{5E34D3D0-EBE2-4BED-8826-E37CF31BD473}" dt="2023-09-17T07:53:12.356" v="252" actId="47"/>
        <pc:sldMkLst>
          <pc:docMk/>
          <pc:sldMk cId="1673093137" sldId="297"/>
        </pc:sldMkLst>
      </pc:sldChg>
      <pc:sldChg chg="del">
        <pc:chgData name="智之 新井" userId="3b9ea40ce7af933c" providerId="LiveId" clId="{5E34D3D0-EBE2-4BED-8826-E37CF31BD473}" dt="2023-09-17T07:53:12.171" v="251" actId="47"/>
        <pc:sldMkLst>
          <pc:docMk/>
          <pc:sldMk cId="2361669598" sldId="298"/>
        </pc:sldMkLst>
      </pc:sldChg>
      <pc:sldChg chg="del">
        <pc:chgData name="智之 新井" userId="3b9ea40ce7af933c" providerId="LiveId" clId="{5E34D3D0-EBE2-4BED-8826-E37CF31BD473}" dt="2023-09-17T07:53:11.973" v="250" actId="47"/>
        <pc:sldMkLst>
          <pc:docMk/>
          <pc:sldMk cId="1045962004" sldId="299"/>
        </pc:sldMkLst>
      </pc:sldChg>
      <pc:sldChg chg="del">
        <pc:chgData name="智之 新井" userId="3b9ea40ce7af933c" providerId="LiveId" clId="{5E34D3D0-EBE2-4BED-8826-E37CF31BD473}" dt="2023-09-17T07:53:11.780" v="249" actId="47"/>
        <pc:sldMkLst>
          <pc:docMk/>
          <pc:sldMk cId="0" sldId="300"/>
        </pc:sldMkLst>
      </pc:sldChg>
      <pc:sldChg chg="del">
        <pc:chgData name="智之 新井" userId="3b9ea40ce7af933c" providerId="LiveId" clId="{5E34D3D0-EBE2-4BED-8826-E37CF31BD473}" dt="2023-09-17T07:53:11.590" v="248" actId="47"/>
        <pc:sldMkLst>
          <pc:docMk/>
          <pc:sldMk cId="621154950" sldId="301"/>
        </pc:sldMkLst>
      </pc:sldChg>
      <pc:sldChg chg="del">
        <pc:chgData name="智之 新井" userId="3b9ea40ce7af933c" providerId="LiveId" clId="{5E34D3D0-EBE2-4BED-8826-E37CF31BD473}" dt="2023-09-17T07:53:11.405" v="247" actId="47"/>
        <pc:sldMkLst>
          <pc:docMk/>
          <pc:sldMk cId="0" sldId="302"/>
        </pc:sldMkLst>
      </pc:sldChg>
      <pc:sldChg chg="del">
        <pc:chgData name="智之 新井" userId="3b9ea40ce7af933c" providerId="LiveId" clId="{5E34D3D0-EBE2-4BED-8826-E37CF31BD473}" dt="2023-09-17T07:53:11.209" v="246" actId="47"/>
        <pc:sldMkLst>
          <pc:docMk/>
          <pc:sldMk cId="207120201" sldId="303"/>
        </pc:sldMkLst>
      </pc:sldChg>
      <pc:sldChg chg="del">
        <pc:chgData name="智之 新井" userId="3b9ea40ce7af933c" providerId="LiveId" clId="{5E34D3D0-EBE2-4BED-8826-E37CF31BD473}" dt="2023-09-17T07:53:10.988" v="245" actId="47"/>
        <pc:sldMkLst>
          <pc:docMk/>
          <pc:sldMk cId="831331429" sldId="304"/>
        </pc:sldMkLst>
      </pc:sldChg>
      <pc:sldChg chg="del">
        <pc:chgData name="智之 新井" userId="3b9ea40ce7af933c" providerId="LiveId" clId="{5E34D3D0-EBE2-4BED-8826-E37CF31BD473}" dt="2023-09-17T07:53:10.766" v="244" actId="47"/>
        <pc:sldMkLst>
          <pc:docMk/>
          <pc:sldMk cId="0" sldId="305"/>
        </pc:sldMkLst>
      </pc:sldChg>
      <pc:sldChg chg="del">
        <pc:chgData name="智之 新井" userId="3b9ea40ce7af933c" providerId="LiveId" clId="{5E34D3D0-EBE2-4BED-8826-E37CF31BD473}" dt="2023-09-17T07:53:10.134" v="243" actId="47"/>
        <pc:sldMkLst>
          <pc:docMk/>
          <pc:sldMk cId="0" sldId="306"/>
        </pc:sldMkLst>
      </pc:sldChg>
      <pc:sldChg chg="del">
        <pc:chgData name="智之 新井" userId="3b9ea40ce7af933c" providerId="LiveId" clId="{5E34D3D0-EBE2-4BED-8826-E37CF31BD473}" dt="2023-09-17T07:53:09.946" v="242" actId="47"/>
        <pc:sldMkLst>
          <pc:docMk/>
          <pc:sldMk cId="0" sldId="307"/>
        </pc:sldMkLst>
      </pc:sldChg>
      <pc:sldChg chg="del">
        <pc:chgData name="智之 新井" userId="3b9ea40ce7af933c" providerId="LiveId" clId="{5E34D3D0-EBE2-4BED-8826-E37CF31BD473}" dt="2023-09-17T07:53:09.766" v="241" actId="47"/>
        <pc:sldMkLst>
          <pc:docMk/>
          <pc:sldMk cId="0" sldId="308"/>
        </pc:sldMkLst>
      </pc:sldChg>
      <pc:sldChg chg="del">
        <pc:chgData name="智之 新井" userId="3b9ea40ce7af933c" providerId="LiveId" clId="{5E34D3D0-EBE2-4BED-8826-E37CF31BD473}" dt="2023-09-17T07:53:09.580" v="240" actId="47"/>
        <pc:sldMkLst>
          <pc:docMk/>
          <pc:sldMk cId="0" sldId="309"/>
        </pc:sldMkLst>
      </pc:sldChg>
      <pc:sldChg chg="del">
        <pc:chgData name="智之 新井" userId="3b9ea40ce7af933c" providerId="LiveId" clId="{5E34D3D0-EBE2-4BED-8826-E37CF31BD473}" dt="2023-09-17T07:53:09.385" v="239" actId="47"/>
        <pc:sldMkLst>
          <pc:docMk/>
          <pc:sldMk cId="0" sldId="310"/>
        </pc:sldMkLst>
      </pc:sldChg>
      <pc:sldChg chg="del">
        <pc:chgData name="智之 新井" userId="3b9ea40ce7af933c" providerId="LiveId" clId="{5E34D3D0-EBE2-4BED-8826-E37CF31BD473}" dt="2023-09-17T07:53:09.208" v="238" actId="47"/>
        <pc:sldMkLst>
          <pc:docMk/>
          <pc:sldMk cId="0" sldId="311"/>
        </pc:sldMkLst>
      </pc:sldChg>
      <pc:sldChg chg="del">
        <pc:chgData name="智之 新井" userId="3b9ea40ce7af933c" providerId="LiveId" clId="{5E34D3D0-EBE2-4BED-8826-E37CF31BD473}" dt="2023-09-17T07:53:09.030" v="237" actId="47"/>
        <pc:sldMkLst>
          <pc:docMk/>
          <pc:sldMk cId="0" sldId="312"/>
        </pc:sldMkLst>
      </pc:sldChg>
      <pc:sldChg chg="del">
        <pc:chgData name="智之 新井" userId="3b9ea40ce7af933c" providerId="LiveId" clId="{5E34D3D0-EBE2-4BED-8826-E37CF31BD473}" dt="2023-09-17T07:53:08.865" v="236" actId="47"/>
        <pc:sldMkLst>
          <pc:docMk/>
          <pc:sldMk cId="0" sldId="313"/>
        </pc:sldMkLst>
      </pc:sldChg>
      <pc:sldChg chg="del">
        <pc:chgData name="智之 新井" userId="3b9ea40ce7af933c" providerId="LiveId" clId="{5E34D3D0-EBE2-4BED-8826-E37CF31BD473}" dt="2023-09-17T07:53:08.682" v="235" actId="47"/>
        <pc:sldMkLst>
          <pc:docMk/>
          <pc:sldMk cId="0" sldId="314"/>
        </pc:sldMkLst>
      </pc:sldChg>
      <pc:sldChg chg="del">
        <pc:chgData name="智之 新井" userId="3b9ea40ce7af933c" providerId="LiveId" clId="{5E34D3D0-EBE2-4BED-8826-E37CF31BD473}" dt="2023-09-17T07:53:08.504" v="234" actId="47"/>
        <pc:sldMkLst>
          <pc:docMk/>
          <pc:sldMk cId="0" sldId="315"/>
        </pc:sldMkLst>
      </pc:sldChg>
      <pc:sldChg chg="del">
        <pc:chgData name="智之 新井" userId="3b9ea40ce7af933c" providerId="LiveId" clId="{5E34D3D0-EBE2-4BED-8826-E37CF31BD473}" dt="2023-09-17T07:53:08.331" v="233" actId="47"/>
        <pc:sldMkLst>
          <pc:docMk/>
          <pc:sldMk cId="0" sldId="316"/>
        </pc:sldMkLst>
      </pc:sldChg>
      <pc:sldChg chg="del">
        <pc:chgData name="智之 新井" userId="3b9ea40ce7af933c" providerId="LiveId" clId="{5E34D3D0-EBE2-4BED-8826-E37CF31BD473}" dt="2023-09-17T07:53:08.147" v="232" actId="47"/>
        <pc:sldMkLst>
          <pc:docMk/>
          <pc:sldMk cId="0" sldId="317"/>
        </pc:sldMkLst>
      </pc:sldChg>
      <pc:sldChg chg="del">
        <pc:chgData name="智之 新井" userId="3b9ea40ce7af933c" providerId="LiveId" clId="{5E34D3D0-EBE2-4BED-8826-E37CF31BD473}" dt="2023-09-17T07:53:07.966" v="231" actId="47"/>
        <pc:sldMkLst>
          <pc:docMk/>
          <pc:sldMk cId="0" sldId="318"/>
        </pc:sldMkLst>
      </pc:sldChg>
      <pc:sldChg chg="del">
        <pc:chgData name="智之 新井" userId="3b9ea40ce7af933c" providerId="LiveId" clId="{5E34D3D0-EBE2-4BED-8826-E37CF31BD473}" dt="2023-09-17T07:53:07.535" v="229" actId="47"/>
        <pc:sldMkLst>
          <pc:docMk/>
          <pc:sldMk cId="3311221593" sldId="320"/>
        </pc:sldMkLst>
      </pc:sldChg>
      <pc:sldChg chg="del">
        <pc:chgData name="智之 新井" userId="3b9ea40ce7af933c" providerId="LiveId" clId="{5E34D3D0-EBE2-4BED-8826-E37CF31BD473}" dt="2023-09-17T07:53:07.761" v="230" actId="47"/>
        <pc:sldMkLst>
          <pc:docMk/>
          <pc:sldMk cId="0" sldId="321"/>
        </pc:sldMkLst>
      </pc:sldChg>
      <pc:sldChg chg="del">
        <pc:chgData name="智之 新井" userId="3b9ea40ce7af933c" providerId="LiveId" clId="{5E34D3D0-EBE2-4BED-8826-E37CF31BD473}" dt="2023-09-17T07:53:07.096" v="227" actId="47"/>
        <pc:sldMkLst>
          <pc:docMk/>
          <pc:sldMk cId="0" sldId="323"/>
        </pc:sldMkLst>
      </pc:sldChg>
      <pc:sldChg chg="del">
        <pc:chgData name="智之 新井" userId="3b9ea40ce7af933c" providerId="LiveId" clId="{5E34D3D0-EBE2-4BED-8826-E37CF31BD473}" dt="2023-09-17T07:53:06.787" v="226" actId="47"/>
        <pc:sldMkLst>
          <pc:docMk/>
          <pc:sldMk cId="0" sldId="324"/>
        </pc:sldMkLst>
      </pc:sldChg>
      <pc:sldChg chg="del">
        <pc:chgData name="智之 新井" userId="3b9ea40ce7af933c" providerId="LiveId" clId="{5E34D3D0-EBE2-4BED-8826-E37CF31BD473}" dt="2023-09-17T07:53:06.541" v="225" actId="47"/>
        <pc:sldMkLst>
          <pc:docMk/>
          <pc:sldMk cId="0" sldId="325"/>
        </pc:sldMkLst>
      </pc:sldChg>
      <pc:sldChg chg="modSp mod modTransition">
        <pc:chgData name="智之 新井" userId="3b9ea40ce7af933c" providerId="LiveId" clId="{5E34D3D0-EBE2-4BED-8826-E37CF31BD473}" dt="2023-09-24T14:23:17.203" v="7684"/>
        <pc:sldMkLst>
          <pc:docMk/>
          <pc:sldMk cId="0" sldId="326"/>
        </pc:sldMkLst>
      </pc:sldChg>
      <pc:sldChg chg="del">
        <pc:chgData name="智之 新井" userId="3b9ea40ce7af933c" providerId="LiveId" clId="{5E34D3D0-EBE2-4BED-8826-E37CF31BD473}" dt="2023-09-17T07:53:05.969" v="223" actId="47"/>
        <pc:sldMkLst>
          <pc:docMk/>
          <pc:sldMk cId="0" sldId="327"/>
        </pc:sldMkLst>
      </pc:sldChg>
      <pc:sldChg chg="del">
        <pc:chgData name="智之 新井" userId="3b9ea40ce7af933c" providerId="LiveId" clId="{5E34D3D0-EBE2-4BED-8826-E37CF31BD473}" dt="2023-09-17T07:53:05.661" v="222" actId="47"/>
        <pc:sldMkLst>
          <pc:docMk/>
          <pc:sldMk cId="0" sldId="328"/>
        </pc:sldMkLst>
      </pc:sldChg>
      <pc:sldChg chg="del">
        <pc:chgData name="智之 新井" userId="3b9ea40ce7af933c" providerId="LiveId" clId="{5E34D3D0-EBE2-4BED-8826-E37CF31BD473}" dt="2023-09-17T07:53:05.192" v="221" actId="47"/>
        <pc:sldMkLst>
          <pc:docMk/>
          <pc:sldMk cId="0" sldId="329"/>
        </pc:sldMkLst>
      </pc:sldChg>
      <pc:sldChg chg="add del modTransition">
        <pc:chgData name="智之 新井" userId="3b9ea40ce7af933c" providerId="LiveId" clId="{5E34D3D0-EBE2-4BED-8826-E37CF31BD473}" dt="2023-09-24T15:44:19.901" v="9386" actId="47"/>
        <pc:sldMkLst>
          <pc:docMk/>
          <pc:sldMk cId="0" sldId="330"/>
        </pc:sldMkLst>
      </pc:sldChg>
      <pc:sldChg chg="del">
        <pc:chgData name="智之 新井" userId="3b9ea40ce7af933c" providerId="LiveId" clId="{5E34D3D0-EBE2-4BED-8826-E37CF31BD473}" dt="2023-09-17T07:53:01.452" v="220" actId="47"/>
        <pc:sldMkLst>
          <pc:docMk/>
          <pc:sldMk cId="0" sldId="331"/>
        </pc:sldMkLst>
      </pc:sldChg>
      <pc:sldChg chg="del">
        <pc:chgData name="智之 新井" userId="3b9ea40ce7af933c" providerId="LiveId" clId="{5E34D3D0-EBE2-4BED-8826-E37CF31BD473}" dt="2023-09-17T07:52:58.548" v="219" actId="47"/>
        <pc:sldMkLst>
          <pc:docMk/>
          <pc:sldMk cId="0" sldId="332"/>
        </pc:sldMkLst>
      </pc:sldChg>
      <pc:sldChg chg="del">
        <pc:chgData name="智之 新井" userId="3b9ea40ce7af933c" providerId="LiveId" clId="{5E34D3D0-EBE2-4BED-8826-E37CF31BD473}" dt="2023-09-17T07:54:03.262" v="291" actId="47"/>
        <pc:sldMkLst>
          <pc:docMk/>
          <pc:sldMk cId="0" sldId="384"/>
        </pc:sldMkLst>
      </pc:sldChg>
      <pc:sldChg chg="add del">
        <pc:chgData name="智之 新井" userId="3b9ea40ce7af933c" providerId="LiveId" clId="{5E34D3D0-EBE2-4BED-8826-E37CF31BD473}" dt="2023-09-24T13:40:16.189" v="6934" actId="47"/>
        <pc:sldMkLst>
          <pc:docMk/>
          <pc:sldMk cId="1699499694" sldId="385"/>
        </pc:sldMkLst>
      </pc:sldChg>
      <pc:sldChg chg="del">
        <pc:chgData name="智之 新井" userId="3b9ea40ce7af933c" providerId="LiveId" clId="{5E34D3D0-EBE2-4BED-8826-E37CF31BD473}" dt="2023-09-17T07:54:07.932" v="292" actId="47"/>
        <pc:sldMkLst>
          <pc:docMk/>
          <pc:sldMk cId="2247548244" sldId="386"/>
        </pc:sldMkLst>
      </pc:sldChg>
      <pc:sldChg chg="delSp modSp del mod modNotesTx">
        <pc:chgData name="智之 新井" userId="3b9ea40ce7af933c" providerId="LiveId" clId="{5E34D3D0-EBE2-4BED-8826-E37CF31BD473}" dt="2023-09-24T07:22:40.264" v="3159" actId="47"/>
        <pc:sldMkLst>
          <pc:docMk/>
          <pc:sldMk cId="2990067162" sldId="393"/>
        </pc:sldMkLst>
      </pc:sldChg>
      <pc:sldChg chg="del">
        <pc:chgData name="智之 新井" userId="3b9ea40ce7af933c" providerId="LiveId" clId="{5E34D3D0-EBE2-4BED-8826-E37CF31BD473}" dt="2023-09-17T07:53:29.155" v="274" actId="47"/>
        <pc:sldMkLst>
          <pc:docMk/>
          <pc:sldMk cId="1103217268" sldId="394"/>
        </pc:sldMkLst>
      </pc:sldChg>
      <pc:sldChg chg="modSp add del mod ord modTransition modNotesTx">
        <pc:chgData name="智之 新井" userId="3b9ea40ce7af933c" providerId="LiveId" clId="{5E34D3D0-EBE2-4BED-8826-E37CF31BD473}" dt="2023-09-24T16:55:53.077" v="13991" actId="20577"/>
        <pc:sldMkLst>
          <pc:docMk/>
          <pc:sldMk cId="1294609407" sldId="396"/>
        </pc:sldMkLst>
      </pc:sldChg>
      <pc:sldChg chg="add del modTransition">
        <pc:chgData name="智之 新井" userId="3b9ea40ce7af933c" providerId="LiveId" clId="{5E34D3D0-EBE2-4BED-8826-E37CF31BD473}" dt="2023-09-24T15:44:27.571" v="9387" actId="47"/>
        <pc:sldMkLst>
          <pc:docMk/>
          <pc:sldMk cId="2869373412" sldId="397"/>
        </pc:sldMkLst>
      </pc:sldChg>
      <pc:sldChg chg="del">
        <pc:chgData name="智之 新井" userId="3b9ea40ce7af933c" providerId="LiveId" clId="{5E34D3D0-EBE2-4BED-8826-E37CF31BD473}" dt="2023-09-24T13:40:05.336" v="6932" actId="47"/>
        <pc:sldMkLst>
          <pc:docMk/>
          <pc:sldMk cId="333975268" sldId="398"/>
        </pc:sldMkLst>
      </pc:sldChg>
      <pc:sldChg chg="del">
        <pc:chgData name="智之 新井" userId="3b9ea40ce7af933c" providerId="LiveId" clId="{5E34D3D0-EBE2-4BED-8826-E37CF31BD473}" dt="2023-09-17T12:31:07.198" v="322" actId="47"/>
        <pc:sldMkLst>
          <pc:docMk/>
          <pc:sldMk cId="4150817147" sldId="400"/>
        </pc:sldMkLst>
      </pc:sldChg>
      <pc:sldChg chg="del">
        <pc:chgData name="智之 新井" userId="3b9ea40ce7af933c" providerId="LiveId" clId="{5E34D3D0-EBE2-4BED-8826-E37CF31BD473}" dt="2023-09-24T07:21:01.570" v="3133" actId="47"/>
        <pc:sldMkLst>
          <pc:docMk/>
          <pc:sldMk cId="1360733792" sldId="402"/>
        </pc:sldMkLst>
      </pc:sldChg>
      <pc:sldChg chg="del">
        <pc:chgData name="智之 新井" userId="3b9ea40ce7af933c" providerId="LiveId" clId="{5E34D3D0-EBE2-4BED-8826-E37CF31BD473}" dt="2023-09-17T12:31:13.071" v="323" actId="47"/>
        <pc:sldMkLst>
          <pc:docMk/>
          <pc:sldMk cId="784323951" sldId="403"/>
        </pc:sldMkLst>
      </pc:sldChg>
      <pc:sldChg chg="del">
        <pc:chgData name="智之 新井" userId="3b9ea40ce7af933c" providerId="LiveId" clId="{5E34D3D0-EBE2-4BED-8826-E37CF31BD473}" dt="2023-09-24T07:46:16.716" v="3531" actId="47"/>
        <pc:sldMkLst>
          <pc:docMk/>
          <pc:sldMk cId="2642870826" sldId="409"/>
        </pc:sldMkLst>
      </pc:sldChg>
      <pc:sldChg chg="del">
        <pc:chgData name="智之 新井" userId="3b9ea40ce7af933c" providerId="LiveId" clId="{5E34D3D0-EBE2-4BED-8826-E37CF31BD473}" dt="2023-09-24T07:21:08.068" v="3134" actId="47"/>
        <pc:sldMkLst>
          <pc:docMk/>
          <pc:sldMk cId="1753397797" sldId="410"/>
        </pc:sldMkLst>
      </pc:sldChg>
      <pc:sldChg chg="del">
        <pc:chgData name="智之 新井" userId="3b9ea40ce7af933c" providerId="LiveId" clId="{5E34D3D0-EBE2-4BED-8826-E37CF31BD473}" dt="2023-09-24T07:46:20.298" v="3532" actId="47"/>
        <pc:sldMkLst>
          <pc:docMk/>
          <pc:sldMk cId="1001806093" sldId="411"/>
        </pc:sldMkLst>
      </pc:sldChg>
      <pc:sldChg chg="del">
        <pc:chgData name="智之 新井" userId="3b9ea40ce7af933c" providerId="LiveId" clId="{5E34D3D0-EBE2-4BED-8826-E37CF31BD473}" dt="2023-09-24T13:40:06.485" v="6933" actId="47"/>
        <pc:sldMkLst>
          <pc:docMk/>
          <pc:sldMk cId="124649671" sldId="414"/>
        </pc:sldMkLst>
      </pc:sldChg>
      <pc:sldChg chg="add del">
        <pc:chgData name="智之 新井" userId="3b9ea40ce7af933c" providerId="LiveId" clId="{5E34D3D0-EBE2-4BED-8826-E37CF31BD473}" dt="2023-09-17T12:30:49.356" v="319" actId="47"/>
        <pc:sldMkLst>
          <pc:docMk/>
          <pc:sldMk cId="2041291733" sldId="415"/>
        </pc:sldMkLst>
      </pc:sldChg>
      <pc:sldChg chg="add del">
        <pc:chgData name="智之 新井" userId="3b9ea40ce7af933c" providerId="LiveId" clId="{5E34D3D0-EBE2-4BED-8826-E37CF31BD473}" dt="2023-09-24T07:21:17.741" v="3136" actId="47"/>
        <pc:sldMkLst>
          <pc:docMk/>
          <pc:sldMk cId="2692395791" sldId="416"/>
        </pc:sldMkLst>
      </pc:sldChg>
      <pc:sldChg chg="del">
        <pc:chgData name="智之 新井" userId="3b9ea40ce7af933c" providerId="LiveId" clId="{5E34D3D0-EBE2-4BED-8826-E37CF31BD473}" dt="2023-09-17T07:53:06.276" v="224" actId="47"/>
        <pc:sldMkLst>
          <pc:docMk/>
          <pc:sldMk cId="0" sldId="418"/>
        </pc:sldMkLst>
      </pc:sldChg>
      <pc:sldChg chg="del">
        <pc:chgData name="智之 新井" userId="3b9ea40ce7af933c" providerId="LiveId" clId="{5E34D3D0-EBE2-4BED-8826-E37CF31BD473}" dt="2023-09-17T07:53:07.329" v="228" actId="47"/>
        <pc:sldMkLst>
          <pc:docMk/>
          <pc:sldMk cId="0" sldId="419"/>
        </pc:sldMkLst>
      </pc:sldChg>
      <pc:sldChg chg="del">
        <pc:chgData name="智之 新井" userId="3b9ea40ce7af933c" providerId="LiveId" clId="{5E34D3D0-EBE2-4BED-8826-E37CF31BD473}" dt="2023-09-17T07:54:10.664" v="293" actId="47"/>
        <pc:sldMkLst>
          <pc:docMk/>
          <pc:sldMk cId="4145980586" sldId="421"/>
        </pc:sldMkLst>
      </pc:sldChg>
      <pc:sldChg chg="del">
        <pc:chgData name="智之 新井" userId="3b9ea40ce7af933c" providerId="LiveId" clId="{5E34D3D0-EBE2-4BED-8826-E37CF31BD473}" dt="2023-09-17T07:53:28.946" v="273" actId="47"/>
        <pc:sldMkLst>
          <pc:docMk/>
          <pc:sldMk cId="3986219094" sldId="423"/>
        </pc:sldMkLst>
      </pc:sldChg>
      <pc:sldChg chg="del">
        <pc:chgData name="智之 新井" userId="3b9ea40ce7af933c" providerId="LiveId" clId="{5E34D3D0-EBE2-4BED-8826-E37CF31BD473}" dt="2023-09-17T07:53:28.679" v="272" actId="47"/>
        <pc:sldMkLst>
          <pc:docMk/>
          <pc:sldMk cId="2705867507" sldId="424"/>
        </pc:sldMkLst>
      </pc:sldChg>
      <pc:sldChg chg="del">
        <pc:chgData name="智之 新井" userId="3b9ea40ce7af933c" providerId="LiveId" clId="{5E34D3D0-EBE2-4BED-8826-E37CF31BD473}" dt="2023-09-17T07:53:28.537" v="271" actId="47"/>
        <pc:sldMkLst>
          <pc:docMk/>
          <pc:sldMk cId="3842995009" sldId="425"/>
        </pc:sldMkLst>
      </pc:sldChg>
      <pc:sldChg chg="del">
        <pc:chgData name="智之 新井" userId="3b9ea40ce7af933c" providerId="LiveId" clId="{5E34D3D0-EBE2-4BED-8826-E37CF31BD473}" dt="2023-09-24T07:21:16.266" v="3135" actId="47"/>
        <pc:sldMkLst>
          <pc:docMk/>
          <pc:sldMk cId="1858593458" sldId="426"/>
        </pc:sldMkLst>
      </pc:sldChg>
      <pc:sldChg chg="del">
        <pc:chgData name="智之 新井" userId="3b9ea40ce7af933c" providerId="LiveId" clId="{5E34D3D0-EBE2-4BED-8826-E37CF31BD473}" dt="2023-09-17T12:31:26.793" v="324" actId="47"/>
        <pc:sldMkLst>
          <pc:docMk/>
          <pc:sldMk cId="1572187373" sldId="427"/>
        </pc:sldMkLst>
      </pc:sldChg>
      <pc:sldChg chg="del">
        <pc:chgData name="智之 新井" userId="3b9ea40ce7af933c" providerId="LiveId" clId="{5E34D3D0-EBE2-4BED-8826-E37CF31BD473}" dt="2023-09-24T07:21:30.988" v="3137" actId="47"/>
        <pc:sldMkLst>
          <pc:docMk/>
          <pc:sldMk cId="2865759973" sldId="428"/>
        </pc:sldMkLst>
      </pc:sldChg>
      <pc:sldChg chg="del">
        <pc:chgData name="智之 新井" userId="3b9ea40ce7af933c" providerId="LiveId" clId="{5E34D3D0-EBE2-4BED-8826-E37CF31BD473}" dt="2023-09-17T07:53:27.035" v="270" actId="47"/>
        <pc:sldMkLst>
          <pc:docMk/>
          <pc:sldMk cId="2559396813" sldId="431"/>
        </pc:sldMkLst>
      </pc:sldChg>
      <pc:sldChg chg="del">
        <pc:chgData name="智之 新井" userId="3b9ea40ce7af933c" providerId="LiveId" clId="{5E34D3D0-EBE2-4BED-8826-E37CF31BD473}" dt="2023-09-24T13:40:03.953" v="6931" actId="47"/>
        <pc:sldMkLst>
          <pc:docMk/>
          <pc:sldMk cId="2619029320" sldId="432"/>
        </pc:sldMkLst>
      </pc:sldChg>
      <pc:sldChg chg="del">
        <pc:chgData name="智之 新井" userId="3b9ea40ce7af933c" providerId="LiveId" clId="{5E34D3D0-EBE2-4BED-8826-E37CF31BD473}" dt="2023-09-24T07:09:18.853" v="2564" actId="47"/>
        <pc:sldMkLst>
          <pc:docMk/>
          <pc:sldMk cId="3940586410" sldId="433"/>
        </pc:sldMkLst>
      </pc:sldChg>
      <pc:sldChg chg="addSp delSp modSp del mod">
        <pc:chgData name="智之 新井" userId="3b9ea40ce7af933c" providerId="LiveId" clId="{5E34D3D0-EBE2-4BED-8826-E37CF31BD473}" dt="2023-09-24T07:22:45.567" v="3160" actId="47"/>
        <pc:sldMkLst>
          <pc:docMk/>
          <pc:sldMk cId="2609091120" sldId="434"/>
        </pc:sldMkLst>
      </pc:sldChg>
      <pc:sldChg chg="del">
        <pc:chgData name="智之 新井" userId="3b9ea40ce7af933c" providerId="LiveId" clId="{5E34D3D0-EBE2-4BED-8826-E37CF31BD473}" dt="2023-09-17T07:53:48.080" v="289" actId="47"/>
        <pc:sldMkLst>
          <pc:docMk/>
          <pc:sldMk cId="2823945779" sldId="434"/>
        </pc:sldMkLst>
      </pc:sldChg>
      <pc:sldChg chg="delSp modSp mod ord modTransition modNotesTx">
        <pc:chgData name="智之 新井" userId="3b9ea40ce7af933c" providerId="LiveId" clId="{5E34D3D0-EBE2-4BED-8826-E37CF31BD473}" dt="2023-09-27T07:41:36.157" v="14351" actId="20577"/>
        <pc:sldMkLst>
          <pc:docMk/>
          <pc:sldMk cId="2202533437" sldId="435"/>
        </pc:sldMkLst>
      </pc:sldChg>
      <pc:sldChg chg="del">
        <pc:chgData name="智之 新井" userId="3b9ea40ce7af933c" providerId="LiveId" clId="{5E34D3D0-EBE2-4BED-8826-E37CF31BD473}" dt="2023-09-17T12:30:33.427" v="317" actId="47"/>
        <pc:sldMkLst>
          <pc:docMk/>
          <pc:sldMk cId="3461655206" sldId="435"/>
        </pc:sldMkLst>
      </pc:sldChg>
      <pc:sldChg chg="addSp delSp modSp mod modTransition modNotesTx">
        <pc:chgData name="智之 新井" userId="3b9ea40ce7af933c" providerId="LiveId" clId="{5E34D3D0-EBE2-4BED-8826-E37CF31BD473}" dt="2023-09-27T07:42:26.571" v="14407" actId="20577"/>
        <pc:sldMkLst>
          <pc:docMk/>
          <pc:sldMk cId="2397124076" sldId="436"/>
        </pc:sldMkLst>
      </pc:sldChg>
      <pc:sldChg chg="del">
        <pc:chgData name="智之 新井" userId="3b9ea40ce7af933c" providerId="LiveId" clId="{5E34D3D0-EBE2-4BED-8826-E37CF31BD473}" dt="2023-09-17T12:30:55.229" v="321" actId="47"/>
        <pc:sldMkLst>
          <pc:docMk/>
          <pc:sldMk cId="4276802469" sldId="436"/>
        </pc:sldMkLst>
      </pc:sldChg>
      <pc:sldChg chg="addSp delSp modSp mod modTransition modNotesTx">
        <pc:chgData name="智之 新井" userId="3b9ea40ce7af933c" providerId="LiveId" clId="{5E34D3D0-EBE2-4BED-8826-E37CF31BD473}" dt="2023-09-25T09:13:56.881" v="14239" actId="20577"/>
        <pc:sldMkLst>
          <pc:docMk/>
          <pc:sldMk cId="243673625" sldId="437"/>
        </pc:sldMkLst>
      </pc:sldChg>
      <pc:sldChg chg="del">
        <pc:chgData name="智之 新井" userId="3b9ea40ce7af933c" providerId="LiveId" clId="{5E34D3D0-EBE2-4BED-8826-E37CF31BD473}" dt="2023-09-17T12:30:52.637" v="320" actId="47"/>
        <pc:sldMkLst>
          <pc:docMk/>
          <pc:sldMk cId="1045829640" sldId="437"/>
        </pc:sldMkLst>
      </pc:sldChg>
      <pc:sldChg chg="add del">
        <pc:chgData name="智之 新井" userId="3b9ea40ce7af933c" providerId="LiveId" clId="{5E34D3D0-EBE2-4BED-8826-E37CF31BD473}" dt="2023-09-17T12:30:46.583" v="318" actId="47"/>
        <pc:sldMkLst>
          <pc:docMk/>
          <pc:sldMk cId="2573328450" sldId="438"/>
        </pc:sldMkLst>
      </pc:sldChg>
      <pc:sldChg chg="delSp modSp mod ord modTransition modNotesTx">
        <pc:chgData name="智之 新井" userId="3b9ea40ce7af933c" providerId="LiveId" clId="{5E34D3D0-EBE2-4BED-8826-E37CF31BD473}" dt="2023-09-25T09:38:21.769" v="14333" actId="20577"/>
        <pc:sldMkLst>
          <pc:docMk/>
          <pc:sldMk cId="4062885354" sldId="438"/>
        </pc:sldMkLst>
      </pc:sldChg>
      <pc:sldChg chg="mod modTransition modShow">
        <pc:chgData name="智之 新井" userId="3b9ea40ce7af933c" providerId="LiveId" clId="{5E34D3D0-EBE2-4BED-8826-E37CF31BD473}" dt="2023-09-24T15:44:13.647" v="9385" actId="729"/>
        <pc:sldMkLst>
          <pc:docMk/>
          <pc:sldMk cId="2296129450" sldId="439"/>
        </pc:sldMkLst>
      </pc:sldChg>
      <pc:sldChg chg="addSp delSp modSp mod modTransition modNotesTx">
        <pc:chgData name="智之 新井" userId="3b9ea40ce7af933c" providerId="LiveId" clId="{5E34D3D0-EBE2-4BED-8826-E37CF31BD473}" dt="2023-09-24T16:51:58.835" v="13975" actId="1076"/>
        <pc:sldMkLst>
          <pc:docMk/>
          <pc:sldMk cId="1814372400" sldId="440"/>
        </pc:sldMkLst>
      </pc:sldChg>
      <pc:sldChg chg="addSp delSp modSp new mod modTransition modNotesTx">
        <pc:chgData name="智之 新井" userId="3b9ea40ce7af933c" providerId="LiveId" clId="{5E34D3D0-EBE2-4BED-8826-E37CF31BD473}" dt="2023-09-24T16:26:07.734" v="12387" actId="20577"/>
        <pc:sldMkLst>
          <pc:docMk/>
          <pc:sldMk cId="4158292494" sldId="441"/>
        </pc:sldMkLst>
      </pc:sldChg>
      <pc:sldChg chg="addSp delSp modSp del mod">
        <pc:chgData name="智之 新井" userId="3b9ea40ce7af933c" providerId="LiveId" clId="{5E34D3D0-EBE2-4BED-8826-E37CF31BD473}" dt="2023-09-24T08:32:15.003" v="4544" actId="47"/>
        <pc:sldMkLst>
          <pc:docMk/>
          <pc:sldMk cId="134018818" sldId="442"/>
        </pc:sldMkLst>
      </pc:sldChg>
      <pc:sldChg chg="addSp delSp modSp new mod modTransition modNotesTx">
        <pc:chgData name="智之 新井" userId="3b9ea40ce7af933c" providerId="LiveId" clId="{5E34D3D0-EBE2-4BED-8826-E37CF31BD473}" dt="2023-09-24T16:43:42.498" v="13609" actId="20577"/>
        <pc:sldMkLst>
          <pc:docMk/>
          <pc:sldMk cId="666950801" sldId="443"/>
        </pc:sldMkLst>
      </pc:sldChg>
      <pc:sldChg chg="addSp delSp modSp mod modTransition modNotesTx">
        <pc:chgData name="智之 新井" userId="3b9ea40ce7af933c" providerId="LiveId" clId="{5E34D3D0-EBE2-4BED-8826-E37CF31BD473}" dt="2023-09-24T16:02:42.034" v="11011" actId="20577"/>
        <pc:sldMkLst>
          <pc:docMk/>
          <pc:sldMk cId="3565844313" sldId="444"/>
        </pc:sldMkLst>
      </pc:sldChg>
      <pc:sldChg chg="modSp del mod">
        <pc:chgData name="智之 新井" userId="3b9ea40ce7af933c" providerId="LiveId" clId="{5E34D3D0-EBE2-4BED-8826-E37CF31BD473}" dt="2023-09-24T13:07:39.994" v="6155" actId="47"/>
        <pc:sldMkLst>
          <pc:docMk/>
          <pc:sldMk cId="2711862610" sldId="445"/>
        </pc:sldMkLst>
      </pc:sldChg>
      <pc:sldChg chg="addSp modSp mod modTransition modNotesTx">
        <pc:chgData name="智之 新井" userId="3b9ea40ce7af933c" providerId="LiveId" clId="{5E34D3D0-EBE2-4BED-8826-E37CF31BD473}" dt="2023-09-24T16:00:13.690" v="10909" actId="20577"/>
        <pc:sldMkLst>
          <pc:docMk/>
          <pc:sldMk cId="4264419432" sldId="445"/>
        </pc:sldMkLst>
      </pc:sldChg>
      <pc:sldChg chg="addSp delSp modSp mod ord modTransition modNotesTx">
        <pc:chgData name="智之 新井" userId="3b9ea40ce7af933c" providerId="LiveId" clId="{5E34D3D0-EBE2-4BED-8826-E37CF31BD473}" dt="2023-09-24T16:05:44.418" v="11421" actId="20577"/>
        <pc:sldMkLst>
          <pc:docMk/>
          <pc:sldMk cId="2093502030" sldId="446"/>
        </pc:sldMkLst>
      </pc:sldChg>
      <pc:sldChg chg="addSp delSp modSp mod modTransition modNotesTx">
        <pc:chgData name="智之 新井" userId="3b9ea40ce7af933c" providerId="LiveId" clId="{5E34D3D0-EBE2-4BED-8826-E37CF31BD473}" dt="2023-09-24T16:03:31.991" v="11174" actId="20577"/>
        <pc:sldMkLst>
          <pc:docMk/>
          <pc:sldMk cId="3271406205" sldId="447"/>
        </pc:sldMkLst>
      </pc:sldChg>
      <pc:sldChg chg="addSp delSp modSp mod modTransition modNotesTx">
        <pc:chgData name="智之 新井" userId="3b9ea40ce7af933c" providerId="LiveId" clId="{5E34D3D0-EBE2-4BED-8826-E37CF31BD473}" dt="2023-09-25T03:21:43.151" v="14077" actId="1076"/>
        <pc:sldMkLst>
          <pc:docMk/>
          <pc:sldMk cId="3928801272" sldId="448"/>
        </pc:sldMkLst>
      </pc:sldChg>
      <pc:sldChg chg="addSp delSp modSp mod modTransition modNotesTx">
        <pc:chgData name="智之 新井" userId="3b9ea40ce7af933c" providerId="LiveId" clId="{5E34D3D0-EBE2-4BED-8826-E37CF31BD473}" dt="2023-09-25T03:19:12.909" v="14066" actId="478"/>
        <pc:sldMkLst>
          <pc:docMk/>
          <pc:sldMk cId="2129345111" sldId="449"/>
        </pc:sldMkLst>
      </pc:sldChg>
      <pc:sldChg chg="addSp delSp modSp mod modTransition modNotesTx">
        <pc:chgData name="智之 新井" userId="3b9ea40ce7af933c" providerId="LiveId" clId="{5E34D3D0-EBE2-4BED-8826-E37CF31BD473}" dt="2023-09-25T03:19:05.897" v="14064" actId="1076"/>
        <pc:sldMkLst>
          <pc:docMk/>
          <pc:sldMk cId="3089328578" sldId="450"/>
        </pc:sldMkLst>
      </pc:sldChg>
      <pc:sldChg chg="addSp delSp modSp mod modTransition modNotesTx">
        <pc:chgData name="智之 新井" userId="3b9ea40ce7af933c" providerId="LiveId" clId="{5E34D3D0-EBE2-4BED-8826-E37CF31BD473}" dt="2023-09-24T16:28:26.785" v="12629" actId="20577"/>
        <pc:sldMkLst>
          <pc:docMk/>
          <pc:sldMk cId="1670973168" sldId="451"/>
        </pc:sldMkLst>
      </pc:sldChg>
      <pc:sldChg chg="addSp delSp modSp mod modTransition modNotesTx">
        <pc:chgData name="智之 新井" userId="3b9ea40ce7af933c" providerId="LiveId" clId="{5E34D3D0-EBE2-4BED-8826-E37CF31BD473}" dt="2023-09-24T16:23:10.978" v="12320" actId="20577"/>
        <pc:sldMkLst>
          <pc:docMk/>
          <pc:sldMk cId="1359546534" sldId="452"/>
        </pc:sldMkLst>
      </pc:sldChg>
      <pc:sldChg chg="addSp delSp modSp mod modTransition modNotesTx">
        <pc:chgData name="智之 新井" userId="3b9ea40ce7af933c" providerId="LiveId" clId="{5E34D3D0-EBE2-4BED-8826-E37CF31BD473}" dt="2023-09-24T16:23:32.799" v="12336" actId="20577"/>
        <pc:sldMkLst>
          <pc:docMk/>
          <pc:sldMk cId="3467561928" sldId="453"/>
        </pc:sldMkLst>
      </pc:sldChg>
      <pc:sldChg chg="addSp delSp modSp add mod modNotesTx">
        <pc:chgData name="智之 新井" userId="3b9ea40ce7af933c" providerId="LiveId" clId="{5E34D3D0-EBE2-4BED-8826-E37CF31BD473}" dt="2023-09-24T16:47:59.350" v="13924" actId="20577"/>
        <pc:sldMkLst>
          <pc:docMk/>
          <pc:sldMk cId="738689092" sldId="454"/>
        </pc:sldMkLst>
      </pc:sldChg>
      <pc:sldMasterChg chg="addSldLayout delSldLayout">
        <pc:chgData name="智之 新井" userId="3b9ea40ce7af933c" providerId="LiveId" clId="{5E34D3D0-EBE2-4BED-8826-E37CF31BD473}" dt="2023-09-24T15:44:19.901" v="9386" actId="47"/>
        <pc:sldMasterMkLst>
          <pc:docMk/>
          <pc:sldMasterMk cId="2054784988" sldId="2147483822"/>
        </pc:sldMasterMkLst>
        <pc:sldLayoutChg chg="add del">
          <pc:chgData name="智之 新井" userId="3b9ea40ce7af933c" providerId="LiveId" clId="{5E34D3D0-EBE2-4BED-8826-E37CF31BD473}" dt="2023-09-24T15:44:19.901" v="9386" actId="47"/>
          <pc:sldLayoutMkLst>
            <pc:docMk/>
            <pc:sldMasterMk cId="2054784988" sldId="2147483822"/>
            <pc:sldLayoutMk cId="3377631074" sldId="2147483834"/>
          </pc:sldLayoutMkLst>
        </pc:sldLayoutChg>
      </pc:sldMasterChg>
    </pc:docChg>
  </pc:docChgLst>
  <pc:docChgLst>
    <pc:chgData name="智之 新井" userId="3b9ea40ce7af933c" providerId="LiveId" clId="{4F679D2C-BEFA-4C39-9B8A-FE106EAFAFEE}"/>
    <pc:docChg chg="undo redo custSel addSld delSld modSld sldOrd">
      <pc:chgData name="智之 新井" userId="3b9ea40ce7af933c" providerId="LiveId" clId="{4F679D2C-BEFA-4C39-9B8A-FE106EAFAFEE}" dt="2023-08-20T13:50:55.479" v="4264"/>
      <pc:docMkLst>
        <pc:docMk/>
      </pc:docMkLst>
      <pc:sldChg chg="modSp mod">
        <pc:chgData name="智之 新井" userId="3b9ea40ce7af933c" providerId="LiveId" clId="{4F679D2C-BEFA-4C39-9B8A-FE106EAFAFEE}" dt="2023-08-15T04:12:12.338" v="688" actId="1036"/>
        <pc:sldMkLst>
          <pc:docMk/>
          <pc:sldMk cId="2612508361" sldId="256"/>
        </pc:sldMkLst>
      </pc:sldChg>
      <pc:sldChg chg="addSp modSp mod modNotesTx">
        <pc:chgData name="智之 新井" userId="3b9ea40ce7af933c" providerId="LiveId" clId="{4F679D2C-BEFA-4C39-9B8A-FE106EAFAFEE}" dt="2023-08-16T09:03:00.953" v="1067" actId="14100"/>
        <pc:sldMkLst>
          <pc:docMk/>
          <pc:sldMk cId="1731051343" sldId="257"/>
        </pc:sldMkLst>
      </pc:sldChg>
      <pc:sldChg chg="del">
        <pc:chgData name="智之 新井" userId="3b9ea40ce7af933c" providerId="LiveId" clId="{4F679D2C-BEFA-4C39-9B8A-FE106EAFAFEE}" dt="2023-08-15T05:21:45.681" v="723" actId="47"/>
        <pc:sldMkLst>
          <pc:docMk/>
          <pc:sldMk cId="2371886304" sldId="259"/>
        </pc:sldMkLst>
      </pc:sldChg>
      <pc:sldChg chg="modSp mod">
        <pc:chgData name="智之 新井" userId="3b9ea40ce7af933c" providerId="LiveId" clId="{4F679D2C-BEFA-4C39-9B8A-FE106EAFAFEE}" dt="2023-08-14T09:12:36.410" v="74" actId="113"/>
        <pc:sldMkLst>
          <pc:docMk/>
          <pc:sldMk cId="0" sldId="326"/>
        </pc:sldMkLst>
      </pc:sldChg>
      <pc:sldChg chg="del">
        <pc:chgData name="智之 新井" userId="3b9ea40ce7af933c" providerId="LiveId" clId="{4F679D2C-BEFA-4C39-9B8A-FE106EAFAFEE}" dt="2023-08-15T04:08:34.929" v="559" actId="47"/>
        <pc:sldMkLst>
          <pc:docMk/>
          <pc:sldMk cId="3178852872" sldId="349"/>
        </pc:sldMkLst>
      </pc:sldChg>
      <pc:sldChg chg="del">
        <pc:chgData name="智之 新井" userId="3b9ea40ce7af933c" providerId="LiveId" clId="{4F679D2C-BEFA-4C39-9B8A-FE106EAFAFEE}" dt="2023-08-15T04:09:01.789" v="565" actId="47"/>
        <pc:sldMkLst>
          <pc:docMk/>
          <pc:sldMk cId="4226238356" sldId="365"/>
        </pc:sldMkLst>
      </pc:sldChg>
      <pc:sldChg chg="del">
        <pc:chgData name="智之 新井" userId="3b9ea40ce7af933c" providerId="LiveId" clId="{4F679D2C-BEFA-4C39-9B8A-FE106EAFAFEE}" dt="2023-08-15T04:08:36.327" v="560" actId="47"/>
        <pc:sldMkLst>
          <pc:docMk/>
          <pc:sldMk cId="1693655544" sldId="373"/>
        </pc:sldMkLst>
      </pc:sldChg>
      <pc:sldChg chg="del">
        <pc:chgData name="智之 新井" userId="3b9ea40ce7af933c" providerId="LiveId" clId="{4F679D2C-BEFA-4C39-9B8A-FE106EAFAFEE}" dt="2023-08-15T04:08:53.872" v="562" actId="47"/>
        <pc:sldMkLst>
          <pc:docMk/>
          <pc:sldMk cId="3941993097" sldId="377"/>
        </pc:sldMkLst>
      </pc:sldChg>
      <pc:sldChg chg="del">
        <pc:chgData name="智之 新井" userId="3b9ea40ce7af933c" providerId="LiveId" clId="{4F679D2C-BEFA-4C39-9B8A-FE106EAFAFEE}" dt="2023-08-15T04:08:59.119" v="563" actId="47"/>
        <pc:sldMkLst>
          <pc:docMk/>
          <pc:sldMk cId="2824054773" sldId="379"/>
        </pc:sldMkLst>
      </pc:sldChg>
      <pc:sldChg chg="modSp mod">
        <pc:chgData name="智之 新井" userId="3b9ea40ce7af933c" providerId="LiveId" clId="{4F679D2C-BEFA-4C39-9B8A-FE106EAFAFEE}" dt="2023-08-16T09:00:53.701" v="1002" actId="14100"/>
        <pc:sldMkLst>
          <pc:docMk/>
          <pc:sldMk cId="3136321844" sldId="380"/>
        </pc:sldMkLst>
      </pc:sldChg>
      <pc:sldChg chg="delSp modSp del mod ord">
        <pc:chgData name="智之 新井" userId="3b9ea40ce7af933c" providerId="LiveId" clId="{4F679D2C-BEFA-4C39-9B8A-FE106EAFAFEE}" dt="2023-08-18T07:34:40.019" v="3259" actId="47"/>
        <pc:sldMkLst>
          <pc:docMk/>
          <pc:sldMk cId="1808387778" sldId="382"/>
        </pc:sldMkLst>
      </pc:sldChg>
      <pc:sldChg chg="del">
        <pc:chgData name="智之 新井" userId="3b9ea40ce7af933c" providerId="LiveId" clId="{4F679D2C-BEFA-4C39-9B8A-FE106EAFAFEE}" dt="2023-08-15T04:08:40.910" v="561" actId="47"/>
        <pc:sldMkLst>
          <pc:docMk/>
          <pc:sldMk cId="1960096800" sldId="382"/>
        </pc:sldMkLst>
      </pc:sldChg>
      <pc:sldChg chg="ord">
        <pc:chgData name="智之 新井" userId="3b9ea40ce7af933c" providerId="LiveId" clId="{4F679D2C-BEFA-4C39-9B8A-FE106EAFAFEE}" dt="2023-08-18T07:03:11.740" v="1912"/>
        <pc:sldMkLst>
          <pc:docMk/>
          <pc:sldMk cId="4070433968" sldId="383"/>
        </pc:sldMkLst>
      </pc:sldChg>
      <pc:sldChg chg="delSp modSp mod ord">
        <pc:chgData name="智之 新井" userId="3b9ea40ce7af933c" providerId="LiveId" clId="{4F679D2C-BEFA-4C39-9B8A-FE106EAFAFEE}" dt="2023-08-18T07:03:15.602" v="1914"/>
        <pc:sldMkLst>
          <pc:docMk/>
          <pc:sldMk cId="0" sldId="384"/>
        </pc:sldMkLst>
      </pc:sldChg>
      <pc:sldChg chg="del">
        <pc:chgData name="智之 新井" userId="3b9ea40ce7af933c" providerId="LiveId" clId="{4F679D2C-BEFA-4C39-9B8A-FE106EAFAFEE}" dt="2023-08-15T04:09:04.424" v="566" actId="47"/>
        <pc:sldMkLst>
          <pc:docMk/>
          <pc:sldMk cId="2190695417" sldId="384"/>
        </pc:sldMkLst>
      </pc:sldChg>
      <pc:sldChg chg="del">
        <pc:chgData name="智之 新井" userId="3b9ea40ce7af933c" providerId="LiveId" clId="{4F679D2C-BEFA-4C39-9B8A-FE106EAFAFEE}" dt="2023-08-15T04:09:00.721" v="564" actId="47"/>
        <pc:sldMkLst>
          <pc:docMk/>
          <pc:sldMk cId="3266406473" sldId="385"/>
        </pc:sldMkLst>
      </pc:sldChg>
      <pc:sldChg chg="addSp delSp modSp mod ord modAnim">
        <pc:chgData name="智之 新井" userId="3b9ea40ce7af933c" providerId="LiveId" clId="{4F679D2C-BEFA-4C39-9B8A-FE106EAFAFEE}" dt="2023-08-20T13:50:55.479" v="4264"/>
        <pc:sldMkLst>
          <pc:docMk/>
          <pc:sldMk cId="3331566740" sldId="385"/>
        </pc:sldMkLst>
      </pc:sldChg>
      <pc:sldChg chg="addSp delSp modSp mod ord">
        <pc:chgData name="智之 新井" userId="3b9ea40ce7af933c" providerId="LiveId" clId="{4F679D2C-BEFA-4C39-9B8A-FE106EAFAFEE}" dt="2023-08-18T07:25:33.046" v="3151" actId="1076"/>
        <pc:sldMkLst>
          <pc:docMk/>
          <pc:sldMk cId="2247548244" sldId="386"/>
        </pc:sldMkLst>
      </pc:sldChg>
      <pc:sldChg chg="del">
        <pc:chgData name="智之 新井" userId="3b9ea40ce7af933c" providerId="LiveId" clId="{4F679D2C-BEFA-4C39-9B8A-FE106EAFAFEE}" dt="2023-08-15T05:51:18.723" v="984" actId="47"/>
        <pc:sldMkLst>
          <pc:docMk/>
          <pc:sldMk cId="1752302429" sldId="387"/>
        </pc:sldMkLst>
      </pc:sldChg>
      <pc:sldChg chg="delSp modSp mod ord">
        <pc:chgData name="智之 新井" userId="3b9ea40ce7af933c" providerId="LiveId" clId="{4F679D2C-BEFA-4C39-9B8A-FE106EAFAFEE}" dt="2023-08-18T07:03:40.855" v="1924"/>
        <pc:sldMkLst>
          <pc:docMk/>
          <pc:sldMk cId="2107350688" sldId="387"/>
        </pc:sldMkLst>
      </pc:sldChg>
      <pc:sldChg chg="addSp delSp modSp mod ord">
        <pc:chgData name="智之 新井" userId="3b9ea40ce7af933c" providerId="LiveId" clId="{4F679D2C-BEFA-4C39-9B8A-FE106EAFAFEE}" dt="2023-08-18T07:33:34.913" v="3254" actId="20577"/>
        <pc:sldMkLst>
          <pc:docMk/>
          <pc:sldMk cId="2624934494" sldId="388"/>
        </pc:sldMkLst>
      </pc:sldChg>
      <pc:sldChg chg="addSp delSp modSp new del mod">
        <pc:chgData name="智之 新井" userId="3b9ea40ce7af933c" providerId="LiveId" clId="{4F679D2C-BEFA-4C39-9B8A-FE106EAFAFEE}" dt="2023-08-18T05:44:58.287" v="1906" actId="47"/>
        <pc:sldMkLst>
          <pc:docMk/>
          <pc:sldMk cId="687972750" sldId="389"/>
        </pc:sldMkLst>
      </pc:sldChg>
      <pc:sldChg chg="addSp delSp modSp new mod ord">
        <pc:chgData name="智之 新井" userId="3b9ea40ce7af933c" providerId="LiveId" clId="{4F679D2C-BEFA-4C39-9B8A-FE106EAFAFEE}" dt="2023-08-18T07:03:08.520" v="1910"/>
        <pc:sldMkLst>
          <pc:docMk/>
          <pc:sldMk cId="995642143" sldId="390"/>
        </pc:sldMkLst>
      </pc:sldChg>
      <pc:sldChg chg="delSp modSp mod ord">
        <pc:chgData name="智之 新井" userId="3b9ea40ce7af933c" providerId="LiveId" clId="{4F679D2C-BEFA-4C39-9B8A-FE106EAFAFEE}" dt="2023-08-18T07:24:39.026" v="3143"/>
        <pc:sldMkLst>
          <pc:docMk/>
          <pc:sldMk cId="2015446497" sldId="391"/>
        </pc:sldMkLst>
      </pc:sldChg>
      <pc:sldChg chg="addSp delSp modSp new mod">
        <pc:chgData name="智之 新井" userId="3b9ea40ce7af933c" providerId="LiveId" clId="{4F679D2C-BEFA-4C39-9B8A-FE106EAFAFEE}" dt="2023-08-18T05:37:37.654" v="1629" actId="9405"/>
        <pc:sldMkLst>
          <pc:docMk/>
          <pc:sldMk cId="4196510475" sldId="392"/>
        </pc:sldMkLst>
      </pc:sldChg>
      <pc:sldChg chg="addSp delSp modSp new mod ord">
        <pc:chgData name="智之 新井" userId="3b9ea40ce7af933c" providerId="LiveId" clId="{4F679D2C-BEFA-4C39-9B8A-FE106EAFAFEE}" dt="2023-08-18T07:35:33.702" v="3263" actId="1076"/>
        <pc:sldMkLst>
          <pc:docMk/>
          <pc:sldMk cId="2990067162" sldId="393"/>
        </pc:sldMkLst>
      </pc:sldChg>
      <pc:sldChg chg="modSp mod">
        <pc:chgData name="智之 新井" userId="3b9ea40ce7af933c" providerId="LiveId" clId="{4F679D2C-BEFA-4C39-9B8A-FE106EAFAFEE}" dt="2023-08-18T07:18:41.607" v="3138" actId="20577"/>
        <pc:sldMkLst>
          <pc:docMk/>
          <pc:sldMk cId="1103217268" sldId="394"/>
        </pc:sldMkLst>
      </pc:sldChg>
      <pc:sldChg chg="delSp modSp mod">
        <pc:chgData name="智之 新井" userId="3b9ea40ce7af933c" providerId="LiveId" clId="{4F679D2C-BEFA-4C39-9B8A-FE106EAFAFEE}" dt="2023-08-18T07:26:41.705" v="3157" actId="20577"/>
        <pc:sldMkLst>
          <pc:docMk/>
          <pc:sldMk cId="3891563403" sldId="395"/>
        </pc:sldMkLst>
      </pc:sldChg>
      <pc:sldChg chg="modSp mod">
        <pc:chgData name="智之 新井" userId="3b9ea40ce7af933c" providerId="LiveId" clId="{4F679D2C-BEFA-4C39-9B8A-FE106EAFAFEE}" dt="2023-08-18T07:50:37.224" v="3721" actId="20577"/>
        <pc:sldMkLst>
          <pc:docMk/>
          <pc:sldMk cId="1294609407" sldId="396"/>
        </pc:sldMkLst>
      </pc:sldChg>
      <pc:sldChg chg="addSp delSp modSp new mod modAnim">
        <pc:chgData name="智之 新井" userId="3b9ea40ce7af933c" providerId="LiveId" clId="{4F679D2C-BEFA-4C39-9B8A-FE106EAFAFEE}" dt="2023-08-20T13:34:16.550" v="4128" actId="478"/>
        <pc:sldMkLst>
          <pc:docMk/>
          <pc:sldMk cId="2869373412" sldId="397"/>
        </pc:sldMkLst>
      </pc:sldChg>
    </pc:docChg>
  </pc:docChgLst>
  <pc:docChgLst>
    <pc:chgData name="智之 新井" userId="3b9ea40ce7af933c" providerId="LiveId" clId="{BF6C409C-16AE-40EB-B0E2-210C0016FFF3}"/>
    <pc:docChg chg="undo redo custSel addSld delSld modSld sldOrd modNotesMaster">
      <pc:chgData name="智之 新井" userId="3b9ea40ce7af933c" providerId="LiveId" clId="{BF6C409C-16AE-40EB-B0E2-210C0016FFF3}" dt="2025-02-03T10:56:39.780" v="8762" actId="255"/>
      <pc:docMkLst>
        <pc:docMk/>
      </pc:docMkLst>
      <pc:sldChg chg="addSp delSp modSp mod modNotes modNotesTx">
        <pc:chgData name="智之 新井" userId="3b9ea40ce7af933c" providerId="LiveId" clId="{BF6C409C-16AE-40EB-B0E2-210C0016FFF3}" dt="2025-02-02T14:49:16.323" v="8519" actId="20577"/>
        <pc:sldMkLst>
          <pc:docMk/>
          <pc:sldMk cId="2612508361" sldId="256"/>
        </pc:sldMkLst>
        <pc:spChg chg="mod">
          <ac:chgData name="智之 新井" userId="3b9ea40ce7af933c" providerId="LiveId" clId="{BF6C409C-16AE-40EB-B0E2-210C0016FFF3}" dt="2025-02-02T14:49:16.323" v="8519" actId="20577"/>
          <ac:spMkLst>
            <pc:docMk/>
            <pc:sldMk cId="2612508361" sldId="256"/>
            <ac:spMk id="3" creationId="{7A68FF91-5828-4CE0-81B2-98B3D502075D}"/>
          </ac:spMkLst>
        </pc:spChg>
        <pc:spChg chg="mod">
          <ac:chgData name="智之 新井" userId="3b9ea40ce7af933c" providerId="LiveId" clId="{BF6C409C-16AE-40EB-B0E2-210C0016FFF3}" dt="2025-02-02T05:20:53.463" v="2577" actId="1076"/>
          <ac:spMkLst>
            <pc:docMk/>
            <pc:sldMk cId="2612508361" sldId="256"/>
            <ac:spMk id="4" creationId="{2AD59CF9-AB8A-4912-BAE9-DFFE747BAF59}"/>
          </ac:spMkLst>
        </pc:spChg>
        <pc:spChg chg="del">
          <ac:chgData name="智之 新井" userId="3b9ea40ce7af933c" providerId="LiveId" clId="{BF6C409C-16AE-40EB-B0E2-210C0016FFF3}" dt="2025-02-02T14:49:10.833" v="8511" actId="478"/>
          <ac:spMkLst>
            <pc:docMk/>
            <pc:sldMk cId="2612508361" sldId="256"/>
            <ac:spMk id="5" creationId="{86024843-C3DC-1E07-3EEB-AB7C2ECC5184}"/>
          </ac:spMkLst>
        </pc:spChg>
        <pc:spChg chg="del mod">
          <ac:chgData name="智之 新井" userId="3b9ea40ce7af933c" providerId="LiveId" clId="{BF6C409C-16AE-40EB-B0E2-210C0016FFF3}" dt="2025-02-02T14:04:09.421" v="8190" actId="478"/>
          <ac:spMkLst>
            <pc:docMk/>
            <pc:sldMk cId="2612508361" sldId="256"/>
            <ac:spMk id="6" creationId="{21864B73-3245-DFAF-5144-84D9B659BEDF}"/>
          </ac:spMkLst>
        </pc:spChg>
        <pc:spChg chg="add mod">
          <ac:chgData name="智之 新井" userId="3b9ea40ce7af933c" providerId="LiveId" clId="{BF6C409C-16AE-40EB-B0E2-210C0016FFF3}" dt="2025-02-02T14:05:15.123" v="8245" actId="1076"/>
          <ac:spMkLst>
            <pc:docMk/>
            <pc:sldMk cId="2612508361" sldId="256"/>
            <ac:spMk id="9" creationId="{D1AA99C4-37EE-B3B9-1D91-7D1EE7F1424F}"/>
          </ac:spMkLst>
        </pc:spChg>
      </pc:sldChg>
      <pc:sldChg chg="del">
        <pc:chgData name="智之 新井" userId="3b9ea40ce7af933c" providerId="LiveId" clId="{BF6C409C-16AE-40EB-B0E2-210C0016FFF3}" dt="2025-02-02T04:11:05.792" v="58" actId="47"/>
        <pc:sldMkLst>
          <pc:docMk/>
          <pc:sldMk cId="3050540438" sldId="264"/>
        </pc:sldMkLst>
      </pc:sldChg>
      <pc:sldChg chg="del">
        <pc:chgData name="智之 新井" userId="3b9ea40ce7af933c" providerId="LiveId" clId="{BF6C409C-16AE-40EB-B0E2-210C0016FFF3}" dt="2025-02-02T04:11:07.011" v="65" actId="47"/>
        <pc:sldMkLst>
          <pc:docMk/>
          <pc:sldMk cId="2792374775" sldId="272"/>
        </pc:sldMkLst>
      </pc:sldChg>
      <pc:sldChg chg="del">
        <pc:chgData name="智之 新井" userId="3b9ea40ce7af933c" providerId="LiveId" clId="{BF6C409C-16AE-40EB-B0E2-210C0016FFF3}" dt="2025-02-02T04:11:04.846" v="55" actId="47"/>
        <pc:sldMkLst>
          <pc:docMk/>
          <pc:sldMk cId="2595036797" sldId="273"/>
        </pc:sldMkLst>
      </pc:sldChg>
      <pc:sldChg chg="del">
        <pc:chgData name="智之 新井" userId="3b9ea40ce7af933c" providerId="LiveId" clId="{BF6C409C-16AE-40EB-B0E2-210C0016FFF3}" dt="2025-02-02T04:11:05.606" v="57" actId="47"/>
        <pc:sldMkLst>
          <pc:docMk/>
          <pc:sldMk cId="221944598" sldId="274"/>
        </pc:sldMkLst>
      </pc:sldChg>
      <pc:sldChg chg="del">
        <pc:chgData name="智之 新井" userId="3b9ea40ce7af933c" providerId="LiveId" clId="{BF6C409C-16AE-40EB-B0E2-210C0016FFF3}" dt="2025-02-02T04:11:06.517" v="62" actId="47"/>
        <pc:sldMkLst>
          <pc:docMk/>
          <pc:sldMk cId="2031124668" sldId="275"/>
        </pc:sldMkLst>
      </pc:sldChg>
      <pc:sldChg chg="del">
        <pc:chgData name="智之 新井" userId="3b9ea40ce7af933c" providerId="LiveId" clId="{BF6C409C-16AE-40EB-B0E2-210C0016FFF3}" dt="2025-02-02T04:11:08.930" v="76" actId="47"/>
        <pc:sldMkLst>
          <pc:docMk/>
          <pc:sldMk cId="2416969098" sldId="291"/>
        </pc:sldMkLst>
      </pc:sldChg>
      <pc:sldChg chg="del">
        <pc:chgData name="智之 新井" userId="3b9ea40ce7af933c" providerId="LiveId" clId="{BF6C409C-16AE-40EB-B0E2-210C0016FFF3}" dt="2025-02-02T04:11:04.543" v="54" actId="47"/>
        <pc:sldMkLst>
          <pc:docMk/>
          <pc:sldMk cId="2361669598" sldId="298"/>
        </pc:sldMkLst>
      </pc:sldChg>
      <pc:sldChg chg="del">
        <pc:chgData name="智之 新井" userId="3b9ea40ce7af933c" providerId="LiveId" clId="{BF6C409C-16AE-40EB-B0E2-210C0016FFF3}" dt="2025-02-02T04:11:08.756" v="75" actId="47"/>
        <pc:sldMkLst>
          <pc:docMk/>
          <pc:sldMk cId="1045962004" sldId="299"/>
        </pc:sldMkLst>
      </pc:sldChg>
      <pc:sldChg chg="del">
        <pc:chgData name="智之 新井" userId="3b9ea40ce7af933c" providerId="LiveId" clId="{BF6C409C-16AE-40EB-B0E2-210C0016FFF3}" dt="2025-02-02T04:14:44.254" v="300" actId="47"/>
        <pc:sldMkLst>
          <pc:docMk/>
          <pc:sldMk cId="0" sldId="326"/>
        </pc:sldMkLst>
      </pc:sldChg>
      <pc:sldChg chg="addSp delSp modSp del mod delAnim modNotesTx">
        <pc:chgData name="智之 新井" userId="3b9ea40ce7af933c" providerId="LiveId" clId="{BF6C409C-16AE-40EB-B0E2-210C0016FFF3}" dt="2025-02-02T08:12:00.621" v="3005" actId="47"/>
        <pc:sldMkLst>
          <pc:docMk/>
          <pc:sldMk cId="1152130182" sldId="361"/>
        </pc:sldMkLst>
        <pc:spChg chg="del">
          <ac:chgData name="智之 新井" userId="3b9ea40ce7af933c" providerId="LiveId" clId="{BF6C409C-16AE-40EB-B0E2-210C0016FFF3}" dt="2025-02-02T04:10:57.175" v="52" actId="478"/>
          <ac:spMkLst>
            <pc:docMk/>
            <pc:sldMk cId="1152130182" sldId="361"/>
            <ac:spMk id="3" creationId="{00000000-0000-0000-0000-000000000000}"/>
          </ac:spMkLst>
        </pc:spChg>
        <pc:spChg chg="del">
          <ac:chgData name="智之 新井" userId="3b9ea40ce7af933c" providerId="LiveId" clId="{BF6C409C-16AE-40EB-B0E2-210C0016FFF3}" dt="2025-02-02T04:10:57.175" v="52" actId="478"/>
          <ac:spMkLst>
            <pc:docMk/>
            <pc:sldMk cId="1152130182" sldId="361"/>
            <ac:spMk id="4" creationId="{00000000-0000-0000-0000-000000000000}"/>
          </ac:spMkLst>
        </pc:spChg>
        <pc:spChg chg="del">
          <ac:chgData name="智之 新井" userId="3b9ea40ce7af933c" providerId="LiveId" clId="{BF6C409C-16AE-40EB-B0E2-210C0016FFF3}" dt="2025-02-02T04:10:57.175" v="52" actId="478"/>
          <ac:spMkLst>
            <pc:docMk/>
            <pc:sldMk cId="1152130182" sldId="361"/>
            <ac:spMk id="5" creationId="{00000000-0000-0000-0000-000000000000}"/>
          </ac:spMkLst>
        </pc:spChg>
        <pc:spChg chg="del">
          <ac:chgData name="智之 新井" userId="3b9ea40ce7af933c" providerId="LiveId" clId="{BF6C409C-16AE-40EB-B0E2-210C0016FFF3}" dt="2025-02-02T04:10:57.175" v="52" actId="478"/>
          <ac:spMkLst>
            <pc:docMk/>
            <pc:sldMk cId="1152130182" sldId="361"/>
            <ac:spMk id="6" creationId="{00000000-0000-0000-0000-000000000000}"/>
          </ac:spMkLst>
        </pc:spChg>
        <pc:spChg chg="del">
          <ac:chgData name="智之 新井" userId="3b9ea40ce7af933c" providerId="LiveId" clId="{BF6C409C-16AE-40EB-B0E2-210C0016FFF3}" dt="2025-02-02T04:10:57.175" v="52" actId="478"/>
          <ac:spMkLst>
            <pc:docMk/>
            <pc:sldMk cId="1152130182" sldId="361"/>
            <ac:spMk id="8" creationId="{00000000-0000-0000-0000-000000000000}"/>
          </ac:spMkLst>
        </pc:spChg>
        <pc:spChg chg="del mod">
          <ac:chgData name="智之 新井" userId="3b9ea40ce7af933c" providerId="LiveId" clId="{BF6C409C-16AE-40EB-B0E2-210C0016FFF3}" dt="2025-02-02T04:20:50.155" v="563"/>
          <ac:spMkLst>
            <pc:docMk/>
            <pc:sldMk cId="1152130182" sldId="361"/>
            <ac:spMk id="9" creationId="{6E01AA82-E479-69AA-19A1-E038711FDA80}"/>
          </ac:spMkLst>
        </pc:spChg>
        <pc:spChg chg="add mod">
          <ac:chgData name="智之 新井" userId="3b9ea40ce7af933c" providerId="LiveId" clId="{BF6C409C-16AE-40EB-B0E2-210C0016FFF3}" dt="2025-02-02T05:19:24.305" v="2549" actId="20577"/>
          <ac:spMkLst>
            <pc:docMk/>
            <pc:sldMk cId="1152130182" sldId="361"/>
            <ac:spMk id="10" creationId="{5C177752-150B-2CA8-2A34-392AD184FA30}"/>
          </ac:spMkLst>
        </pc:spChg>
        <pc:spChg chg="add mod">
          <ac:chgData name="智之 新井" userId="3b9ea40ce7af933c" providerId="LiveId" clId="{BF6C409C-16AE-40EB-B0E2-210C0016FFF3}" dt="2025-02-02T04:55:11.650" v="1200" actId="20577"/>
          <ac:spMkLst>
            <pc:docMk/>
            <pc:sldMk cId="1152130182" sldId="361"/>
            <ac:spMk id="14" creationId="{B6C01646-56CC-005B-9F8F-10F6C649A9EC}"/>
          </ac:spMkLst>
        </pc:spChg>
        <pc:graphicFrameChg chg="add del mod">
          <ac:chgData name="智之 新井" userId="3b9ea40ce7af933c" providerId="LiveId" clId="{BF6C409C-16AE-40EB-B0E2-210C0016FFF3}" dt="2025-02-02T05:19:29.066" v="2550" actId="478"/>
          <ac:graphicFrameMkLst>
            <pc:docMk/>
            <pc:sldMk cId="1152130182" sldId="361"/>
            <ac:graphicFrameMk id="13" creationId="{3A62EABB-CAA4-D6D7-C676-6EF95084232F}"/>
          </ac:graphicFrameMkLst>
        </pc:graphicFrameChg>
        <pc:picChg chg="del">
          <ac:chgData name="智之 新井" userId="3b9ea40ce7af933c" providerId="LiveId" clId="{BF6C409C-16AE-40EB-B0E2-210C0016FFF3}" dt="2025-02-02T04:10:57.175" v="52" actId="478"/>
          <ac:picMkLst>
            <pc:docMk/>
            <pc:sldMk cId="1152130182" sldId="361"/>
            <ac:picMk id="2" creationId="{00000000-0000-0000-0000-000000000000}"/>
          </ac:picMkLst>
        </pc:picChg>
      </pc:sldChg>
      <pc:sldChg chg="addSp modSp new mod">
        <pc:chgData name="智之 新井" userId="3b9ea40ce7af933c" providerId="LiveId" clId="{BF6C409C-16AE-40EB-B0E2-210C0016FFF3}" dt="2025-02-03T10:37:14.853" v="8690" actId="20577"/>
        <pc:sldMkLst>
          <pc:docMk/>
          <pc:sldMk cId="287694568" sldId="362"/>
        </pc:sldMkLst>
        <pc:spChg chg="add mod">
          <ac:chgData name="智之 新井" userId="3b9ea40ce7af933c" providerId="LiveId" clId="{BF6C409C-16AE-40EB-B0E2-210C0016FFF3}" dt="2025-02-02T14:13:28.027" v="8352" actId="1076"/>
          <ac:spMkLst>
            <pc:docMk/>
            <pc:sldMk cId="287694568" sldId="362"/>
            <ac:spMk id="2" creationId="{53712304-3BA6-C243-E8A1-DA6224C62025}"/>
          </ac:spMkLst>
        </pc:spChg>
        <pc:spChg chg="add mod">
          <ac:chgData name="智之 新井" userId="3b9ea40ce7af933c" providerId="LiveId" clId="{BF6C409C-16AE-40EB-B0E2-210C0016FFF3}" dt="2025-02-03T10:37:14.853" v="8690" actId="20577"/>
          <ac:spMkLst>
            <pc:docMk/>
            <pc:sldMk cId="287694568" sldId="362"/>
            <ac:spMk id="3" creationId="{E877F5C4-7CF3-06C3-262B-487549C602FD}"/>
          </ac:spMkLst>
        </pc:spChg>
        <pc:spChg chg="add mod">
          <ac:chgData name="智之 新井" userId="3b9ea40ce7af933c" providerId="LiveId" clId="{BF6C409C-16AE-40EB-B0E2-210C0016FFF3}" dt="2025-02-02T13:16:26.844" v="7406"/>
          <ac:spMkLst>
            <pc:docMk/>
            <pc:sldMk cId="287694568" sldId="362"/>
            <ac:spMk id="4" creationId="{55249591-44CD-AF37-B588-54AE499CC294}"/>
          </ac:spMkLst>
        </pc:spChg>
        <pc:spChg chg="add mod">
          <ac:chgData name="智之 新井" userId="3b9ea40ce7af933c" providerId="LiveId" clId="{BF6C409C-16AE-40EB-B0E2-210C0016FFF3}" dt="2025-02-02T13:17:21.886" v="7439" actId="1076"/>
          <ac:spMkLst>
            <pc:docMk/>
            <pc:sldMk cId="287694568" sldId="362"/>
            <ac:spMk id="5" creationId="{64848BE4-3C4A-CB14-408A-1786BD0ED255}"/>
          </ac:spMkLst>
        </pc:spChg>
      </pc:sldChg>
      <pc:sldChg chg="addSp delSp modSp new mod ord setBg">
        <pc:chgData name="智之 新井" userId="3b9ea40ce7af933c" providerId="LiveId" clId="{BF6C409C-16AE-40EB-B0E2-210C0016FFF3}" dt="2025-02-03T10:44:20.041" v="8761" actId="1076"/>
        <pc:sldMkLst>
          <pc:docMk/>
          <pc:sldMk cId="561535442" sldId="363"/>
        </pc:sldMkLst>
        <pc:spChg chg="mod">
          <ac:chgData name="智之 新井" userId="3b9ea40ce7af933c" providerId="LiveId" clId="{BF6C409C-16AE-40EB-B0E2-210C0016FFF3}" dt="2025-02-03T10:44:11.933" v="8760" actId="164"/>
          <ac:spMkLst>
            <pc:docMk/>
            <pc:sldMk cId="561535442" sldId="363"/>
            <ac:spMk id="2" creationId="{6A7F6CE5-787F-66FD-A15D-BA4B91EFD735}"/>
          </ac:spMkLst>
        </pc:spChg>
        <pc:spChg chg="add del mod">
          <ac:chgData name="智之 新井" userId="3b9ea40ce7af933c" providerId="LiveId" clId="{BF6C409C-16AE-40EB-B0E2-210C0016FFF3}" dt="2025-02-03T10:35:18.723" v="8644"/>
          <ac:spMkLst>
            <pc:docMk/>
            <pc:sldMk cId="561535442" sldId="363"/>
            <ac:spMk id="4" creationId="{F3BFFF0D-2D2C-DC5C-875E-5CF6589157A3}"/>
          </ac:spMkLst>
        </pc:spChg>
        <pc:spChg chg="add del mod">
          <ac:chgData name="智之 新井" userId="3b9ea40ce7af933c" providerId="LiveId" clId="{BF6C409C-16AE-40EB-B0E2-210C0016FFF3}" dt="2025-02-03T10:36:10.669" v="8686" actId="478"/>
          <ac:spMkLst>
            <pc:docMk/>
            <pc:sldMk cId="561535442" sldId="363"/>
            <ac:spMk id="5" creationId="{8A74AFC9-11E3-61E0-6B9F-7BDC63B82DF8}"/>
          </ac:spMkLst>
        </pc:spChg>
        <pc:spChg chg="add mod">
          <ac:chgData name="智之 新井" userId="3b9ea40ce7af933c" providerId="LiveId" clId="{BF6C409C-16AE-40EB-B0E2-210C0016FFF3}" dt="2025-02-03T10:44:11.933" v="8760" actId="164"/>
          <ac:spMkLst>
            <pc:docMk/>
            <pc:sldMk cId="561535442" sldId="363"/>
            <ac:spMk id="6" creationId="{7418FBC1-2A09-3FA8-20C5-95877B7D26D5}"/>
          </ac:spMkLst>
        </pc:spChg>
        <pc:spChg chg="add">
          <ac:chgData name="智之 新井" userId="3b9ea40ce7af933c" providerId="LiveId" clId="{BF6C409C-16AE-40EB-B0E2-210C0016FFF3}" dt="2025-02-02T13:03:14.375" v="7135" actId="26606"/>
          <ac:spMkLst>
            <pc:docMk/>
            <pc:sldMk cId="561535442" sldId="363"/>
            <ac:spMk id="8" creationId="{42A4FC2C-047E-45A5-965D-8E1E3BF09BC6}"/>
          </ac:spMkLst>
        </pc:spChg>
        <pc:grpChg chg="add mod">
          <ac:chgData name="智之 新井" userId="3b9ea40ce7af933c" providerId="LiveId" clId="{BF6C409C-16AE-40EB-B0E2-210C0016FFF3}" dt="2025-02-03T10:44:20.041" v="8761" actId="1076"/>
          <ac:grpSpMkLst>
            <pc:docMk/>
            <pc:sldMk cId="561535442" sldId="363"/>
            <ac:grpSpMk id="7" creationId="{470300D3-A66F-CF29-85C3-CFBDF493754E}"/>
          </ac:grpSpMkLst>
        </pc:grpChg>
        <pc:picChg chg="add mod">
          <ac:chgData name="智之 新井" userId="3b9ea40ce7af933c" providerId="LiveId" clId="{BF6C409C-16AE-40EB-B0E2-210C0016FFF3}" dt="2025-02-02T13:03:14.375" v="7135" actId="26606"/>
          <ac:picMkLst>
            <pc:docMk/>
            <pc:sldMk cId="561535442" sldId="363"/>
            <ac:picMk id="3" creationId="{AB6B7599-DA4F-D4A0-5220-8DF953A84862}"/>
          </ac:picMkLst>
        </pc:picChg>
      </pc:sldChg>
      <pc:sldChg chg="addSp delSp modSp mod">
        <pc:chgData name="智之 新井" userId="3b9ea40ce7af933c" providerId="LiveId" clId="{BF6C409C-16AE-40EB-B0E2-210C0016FFF3}" dt="2025-02-03T10:31:03.292" v="8635" actId="20577"/>
        <pc:sldMkLst>
          <pc:docMk/>
          <pc:sldMk cId="3317641796" sldId="364"/>
        </pc:sldMkLst>
        <pc:spChg chg="add mod">
          <ac:chgData name="智之 新井" userId="3b9ea40ce7af933c" providerId="LiveId" clId="{BF6C409C-16AE-40EB-B0E2-210C0016FFF3}" dt="2025-02-02T14:37:25.964" v="8449" actId="1076"/>
          <ac:spMkLst>
            <pc:docMk/>
            <pc:sldMk cId="3317641796" sldId="364"/>
            <ac:spMk id="2" creationId="{4F45FC0C-D645-956E-5FC4-0FB8F5F36800}"/>
          </ac:spMkLst>
        </pc:spChg>
        <pc:spChg chg="add mod">
          <ac:chgData name="智之 新井" userId="3b9ea40ce7af933c" providerId="LiveId" clId="{BF6C409C-16AE-40EB-B0E2-210C0016FFF3}" dt="2025-02-03T10:23:31.257" v="8565" actId="1076"/>
          <ac:spMkLst>
            <pc:docMk/>
            <pc:sldMk cId="3317641796" sldId="364"/>
            <ac:spMk id="3" creationId="{3DC9D418-8402-2FCA-0019-42B3E9153B5D}"/>
          </ac:spMkLst>
        </pc:spChg>
        <pc:spChg chg="add mod">
          <ac:chgData name="智之 新井" userId="3b9ea40ce7af933c" providerId="LiveId" clId="{BF6C409C-16AE-40EB-B0E2-210C0016FFF3}" dt="2025-02-02T14:34:22.432" v="8441" actId="165"/>
          <ac:spMkLst>
            <pc:docMk/>
            <pc:sldMk cId="3317641796" sldId="364"/>
            <ac:spMk id="4" creationId="{D6F897B7-A7FD-820B-4073-5A144C31140B}"/>
          </ac:spMkLst>
        </pc:spChg>
        <pc:spChg chg="add mod">
          <ac:chgData name="智之 新井" userId="3b9ea40ce7af933c" providerId="LiveId" clId="{BF6C409C-16AE-40EB-B0E2-210C0016FFF3}" dt="2025-02-02T14:34:22.432" v="8441" actId="165"/>
          <ac:spMkLst>
            <pc:docMk/>
            <pc:sldMk cId="3317641796" sldId="364"/>
            <ac:spMk id="5" creationId="{764BE997-C9F3-F2CB-98AD-B4571A9E4C4B}"/>
          </ac:spMkLst>
        </pc:spChg>
        <pc:spChg chg="add mod topLvl">
          <ac:chgData name="智之 新井" userId="3b9ea40ce7af933c" providerId="LiveId" clId="{BF6C409C-16AE-40EB-B0E2-210C0016FFF3}" dt="2025-02-02T14:34:22.432" v="8441" actId="165"/>
          <ac:spMkLst>
            <pc:docMk/>
            <pc:sldMk cId="3317641796" sldId="364"/>
            <ac:spMk id="8" creationId="{82BDCE39-6562-EF18-38AA-C370723B4B12}"/>
          </ac:spMkLst>
        </pc:spChg>
        <pc:spChg chg="add mod topLvl">
          <ac:chgData name="智之 新井" userId="3b9ea40ce7af933c" providerId="LiveId" clId="{BF6C409C-16AE-40EB-B0E2-210C0016FFF3}" dt="2025-02-02T14:34:22.432" v="8441" actId="165"/>
          <ac:spMkLst>
            <pc:docMk/>
            <pc:sldMk cId="3317641796" sldId="364"/>
            <ac:spMk id="9" creationId="{C381055D-8EB0-4FC8-5504-152BDCCCA48E}"/>
          </ac:spMkLst>
        </pc:spChg>
        <pc:spChg chg="del">
          <ac:chgData name="智之 新井" userId="3b9ea40ce7af933c" providerId="LiveId" clId="{BF6C409C-16AE-40EB-B0E2-210C0016FFF3}" dt="2025-02-02T04:49:37.433" v="1123" actId="478"/>
          <ac:spMkLst>
            <pc:docMk/>
            <pc:sldMk cId="3317641796" sldId="364"/>
            <ac:spMk id="10" creationId="{468DC3C2-9710-85F8-449A-59CF9CF59D54}"/>
          </ac:spMkLst>
        </pc:spChg>
        <pc:spChg chg="add mod topLvl">
          <ac:chgData name="智之 新井" userId="3b9ea40ce7af933c" providerId="LiveId" clId="{BF6C409C-16AE-40EB-B0E2-210C0016FFF3}" dt="2025-02-02T14:34:22.432" v="8441" actId="165"/>
          <ac:spMkLst>
            <pc:docMk/>
            <pc:sldMk cId="3317641796" sldId="364"/>
            <ac:spMk id="10" creationId="{A9B5646B-1DF2-8035-EC61-5C2ABF035E43}"/>
          </ac:spMkLst>
        </pc:spChg>
        <pc:spChg chg="add mod topLvl">
          <ac:chgData name="智之 新井" userId="3b9ea40ce7af933c" providerId="LiveId" clId="{BF6C409C-16AE-40EB-B0E2-210C0016FFF3}" dt="2025-02-02T14:34:22.432" v="8441" actId="165"/>
          <ac:spMkLst>
            <pc:docMk/>
            <pc:sldMk cId="3317641796" sldId="364"/>
            <ac:spMk id="11" creationId="{03CA32D8-982F-BE15-1AEA-41DE9510EBD2}"/>
          </ac:spMkLst>
        </pc:spChg>
        <pc:spChg chg="add mod">
          <ac:chgData name="智之 新井" userId="3b9ea40ce7af933c" providerId="LiveId" clId="{BF6C409C-16AE-40EB-B0E2-210C0016FFF3}" dt="2025-02-03T10:23:42.101" v="8566" actId="1076"/>
          <ac:spMkLst>
            <pc:docMk/>
            <pc:sldMk cId="3317641796" sldId="364"/>
            <ac:spMk id="14" creationId="{F776B7C7-0A21-9446-0DF2-5562EDE19800}"/>
          </ac:spMkLst>
        </pc:spChg>
        <pc:spChg chg="mod">
          <ac:chgData name="智之 新井" userId="3b9ea40ce7af933c" providerId="LiveId" clId="{BF6C409C-16AE-40EB-B0E2-210C0016FFF3}" dt="2025-02-03T10:31:03.292" v="8635" actId="20577"/>
          <ac:spMkLst>
            <pc:docMk/>
            <pc:sldMk cId="3317641796" sldId="364"/>
            <ac:spMk id="15" creationId="{1859B09A-8FC9-7B9A-DE18-BA78792194FA}"/>
          </ac:spMkLst>
        </pc:spChg>
        <pc:grpChg chg="add mod topLvl">
          <ac:chgData name="智之 新井" userId="3b9ea40ce7af933c" providerId="LiveId" clId="{BF6C409C-16AE-40EB-B0E2-210C0016FFF3}" dt="2025-02-02T14:34:22.432" v="8441" actId="165"/>
          <ac:grpSpMkLst>
            <pc:docMk/>
            <pc:sldMk cId="3317641796" sldId="364"/>
            <ac:grpSpMk id="6" creationId="{A42D3308-5C1A-1718-8C5B-669CCAC77D60}"/>
          </ac:grpSpMkLst>
        </pc:grpChg>
        <pc:grpChg chg="add del mod">
          <ac:chgData name="智之 新井" userId="3b9ea40ce7af933c" providerId="LiveId" clId="{BF6C409C-16AE-40EB-B0E2-210C0016FFF3}" dt="2025-02-02T14:34:28.216" v="8447" actId="1076"/>
          <ac:grpSpMkLst>
            <pc:docMk/>
            <pc:sldMk cId="3317641796" sldId="364"/>
            <ac:grpSpMk id="12" creationId="{A1C607A5-CBC0-4C25-622C-928515600460}"/>
          </ac:grpSpMkLst>
        </pc:grpChg>
        <pc:graphicFrameChg chg="mod">
          <ac:chgData name="智之 新井" userId="3b9ea40ce7af933c" providerId="LiveId" clId="{BF6C409C-16AE-40EB-B0E2-210C0016FFF3}" dt="2025-02-02T14:37:58.890" v="8455"/>
          <ac:graphicFrameMkLst>
            <pc:docMk/>
            <pc:sldMk cId="3317641796" sldId="364"/>
            <ac:graphicFrameMk id="13" creationId="{CBB56193-8E7B-E3D7-6E9B-49DAE41AB078}"/>
          </ac:graphicFrameMkLst>
        </pc:graphicFrameChg>
      </pc:sldChg>
      <pc:sldChg chg="addSp delSp modSp mod">
        <pc:chgData name="智之 新井" userId="3b9ea40ce7af933c" providerId="LiveId" clId="{BF6C409C-16AE-40EB-B0E2-210C0016FFF3}" dt="2025-02-03T10:56:39.780" v="8762" actId="255"/>
        <pc:sldMkLst>
          <pc:docMk/>
          <pc:sldMk cId="487059941" sldId="365"/>
        </pc:sldMkLst>
        <pc:spChg chg="add del mod">
          <ac:chgData name="智之 新井" userId="3b9ea40ce7af933c" providerId="LiveId" clId="{BF6C409C-16AE-40EB-B0E2-210C0016FFF3}" dt="2025-02-02T05:22:46.505" v="2662" actId="478"/>
          <ac:spMkLst>
            <pc:docMk/>
            <pc:sldMk cId="487059941" sldId="365"/>
            <ac:spMk id="2" creationId="{784B4625-F1C5-4610-C098-F3487F476945}"/>
          </ac:spMkLst>
        </pc:spChg>
        <pc:spChg chg="mod">
          <ac:chgData name="智之 新井" userId="3b9ea40ce7af933c" providerId="LiveId" clId="{BF6C409C-16AE-40EB-B0E2-210C0016FFF3}" dt="2025-02-03T10:56:39.780" v="8762" actId="255"/>
          <ac:spMkLst>
            <pc:docMk/>
            <pc:sldMk cId="487059941" sldId="365"/>
            <ac:spMk id="2" creationId="{C361FE6B-D033-F9AF-54E4-7632571A491D}"/>
          </ac:spMkLst>
        </pc:spChg>
        <pc:spChg chg="add mod">
          <ac:chgData name="智之 新井" userId="3b9ea40ce7af933c" providerId="LiveId" clId="{BF6C409C-16AE-40EB-B0E2-210C0016FFF3}" dt="2025-02-02T12:03:48.256" v="5994" actId="1076"/>
          <ac:spMkLst>
            <pc:docMk/>
            <pc:sldMk cId="487059941" sldId="365"/>
            <ac:spMk id="3" creationId="{D0C4BB5A-87DF-166F-AB63-D14176517938}"/>
          </ac:spMkLst>
        </pc:spChg>
        <pc:spChg chg="add mod">
          <ac:chgData name="智之 新井" userId="3b9ea40ce7af933c" providerId="LiveId" clId="{BF6C409C-16AE-40EB-B0E2-210C0016FFF3}" dt="2025-02-02T11:55:19.143" v="5869" actId="113"/>
          <ac:spMkLst>
            <pc:docMk/>
            <pc:sldMk cId="487059941" sldId="365"/>
            <ac:spMk id="8" creationId="{6AF7D793-C39E-357F-B775-970BAA67D771}"/>
          </ac:spMkLst>
        </pc:spChg>
        <pc:spChg chg="add mod">
          <ac:chgData name="智之 新井" userId="3b9ea40ce7af933c" providerId="LiveId" clId="{BF6C409C-16AE-40EB-B0E2-210C0016FFF3}" dt="2025-02-02T11:55:11.845" v="5866" actId="113"/>
          <ac:spMkLst>
            <pc:docMk/>
            <pc:sldMk cId="487059941" sldId="365"/>
            <ac:spMk id="9" creationId="{2CF45669-9155-F407-AB04-10E4D9886423}"/>
          </ac:spMkLst>
        </pc:spChg>
        <pc:spChg chg="mod">
          <ac:chgData name="智之 新井" userId="3b9ea40ce7af933c" providerId="LiveId" clId="{BF6C409C-16AE-40EB-B0E2-210C0016FFF3}" dt="2025-02-03T10:25:40.533" v="8577" actId="20577"/>
          <ac:spMkLst>
            <pc:docMk/>
            <pc:sldMk cId="487059941" sldId="365"/>
            <ac:spMk id="10" creationId="{943E742E-EF7F-B802-12C8-351FF9C1C604}"/>
          </ac:spMkLst>
        </pc:spChg>
        <pc:spChg chg="add mod">
          <ac:chgData name="智之 新井" userId="3b9ea40ce7af933c" providerId="LiveId" clId="{BF6C409C-16AE-40EB-B0E2-210C0016FFF3}" dt="2025-02-02T11:56:35.637" v="5892" actId="1076"/>
          <ac:spMkLst>
            <pc:docMk/>
            <pc:sldMk cId="487059941" sldId="365"/>
            <ac:spMk id="11" creationId="{238E6EBE-6662-8831-EFEB-067D3EC4B4F6}"/>
          </ac:spMkLst>
        </pc:spChg>
        <pc:spChg chg="add mod">
          <ac:chgData name="智之 新井" userId="3b9ea40ce7af933c" providerId="LiveId" clId="{BF6C409C-16AE-40EB-B0E2-210C0016FFF3}" dt="2025-02-02T11:56:56.180" v="5895" actId="1076"/>
          <ac:spMkLst>
            <pc:docMk/>
            <pc:sldMk cId="487059941" sldId="365"/>
            <ac:spMk id="12" creationId="{CF8BCEEF-EBC1-74C3-0121-F2962679095A}"/>
          </ac:spMkLst>
        </pc:spChg>
        <pc:graphicFrameChg chg="add mod modGraphic">
          <ac:chgData name="智之 新井" userId="3b9ea40ce7af933c" providerId="LiveId" clId="{BF6C409C-16AE-40EB-B0E2-210C0016FFF3}" dt="2025-02-02T11:55:03.601" v="5864" actId="1038"/>
          <ac:graphicFrameMkLst>
            <pc:docMk/>
            <pc:sldMk cId="487059941" sldId="365"/>
            <ac:graphicFrameMk id="4" creationId="{B481A2D1-907A-3743-9C5D-991B7FE28CCA}"/>
          </ac:graphicFrameMkLst>
        </pc:graphicFrameChg>
        <pc:graphicFrameChg chg="del">
          <ac:chgData name="智之 新井" userId="3b9ea40ce7af933c" providerId="LiveId" clId="{BF6C409C-16AE-40EB-B0E2-210C0016FFF3}" dt="2025-02-02T04:57:48.832" v="1240" actId="478"/>
          <ac:graphicFrameMkLst>
            <pc:docMk/>
            <pc:sldMk cId="487059941" sldId="365"/>
            <ac:graphicFrameMk id="13" creationId="{5459E86A-73C7-A433-9109-DE36B3D9C799}"/>
          </ac:graphicFrameMkLst>
        </pc:graphicFrameChg>
        <pc:cxnChg chg="add mod">
          <ac:chgData name="智之 新井" userId="3b9ea40ce7af933c" providerId="LiveId" clId="{BF6C409C-16AE-40EB-B0E2-210C0016FFF3}" dt="2025-02-03T10:24:54.343" v="8568" actId="1036"/>
          <ac:cxnSpMkLst>
            <pc:docMk/>
            <pc:sldMk cId="487059941" sldId="365"/>
            <ac:cxnSpMk id="5" creationId="{0B22A582-DF47-2ABA-4CDF-38D5FD29633A}"/>
          </ac:cxnSpMkLst>
        </pc:cxnChg>
        <pc:cxnChg chg="add mod">
          <ac:chgData name="智之 新井" userId="3b9ea40ce7af933c" providerId="LiveId" clId="{BF6C409C-16AE-40EB-B0E2-210C0016FFF3}" dt="2025-02-02T11:55:03.601" v="5864" actId="1038"/>
          <ac:cxnSpMkLst>
            <pc:docMk/>
            <pc:sldMk cId="487059941" sldId="365"/>
            <ac:cxnSpMk id="6" creationId="{B16A61B7-FCFA-1987-392B-314291E9E3BB}"/>
          </ac:cxnSpMkLst>
        </pc:cxnChg>
      </pc:sldChg>
      <pc:sldChg chg="addSp delSp modSp del mod ord">
        <pc:chgData name="智之 新井" userId="3b9ea40ce7af933c" providerId="LiveId" clId="{BF6C409C-16AE-40EB-B0E2-210C0016FFF3}" dt="2025-02-02T13:20:35.918" v="7576" actId="47"/>
        <pc:sldMkLst>
          <pc:docMk/>
          <pc:sldMk cId="1619418291" sldId="366"/>
        </pc:sldMkLst>
        <pc:spChg chg="del mod">
          <ac:chgData name="智之 新井" userId="3b9ea40ce7af933c" providerId="LiveId" clId="{BF6C409C-16AE-40EB-B0E2-210C0016FFF3}" dt="2025-02-02T05:21:38.843" v="2578" actId="478"/>
          <ac:spMkLst>
            <pc:docMk/>
            <pc:sldMk cId="1619418291" sldId="366"/>
            <ac:spMk id="2" creationId="{B2D50910-571A-6EE7-7B9D-91B55EC77199}"/>
          </ac:spMkLst>
        </pc:spChg>
        <pc:spChg chg="add mod">
          <ac:chgData name="智之 新井" userId="3b9ea40ce7af933c" providerId="LiveId" clId="{BF6C409C-16AE-40EB-B0E2-210C0016FFF3}" dt="2025-02-02T08:30:41.875" v="3381" actId="20577"/>
          <ac:spMkLst>
            <pc:docMk/>
            <pc:sldMk cId="1619418291" sldId="366"/>
            <ac:spMk id="3" creationId="{65B3BF1C-3A68-B9A7-0B44-4EC9A04BBFA0}"/>
          </ac:spMkLst>
        </pc:spChg>
        <pc:spChg chg="del mod">
          <ac:chgData name="智之 新井" userId="3b9ea40ce7af933c" providerId="LiveId" clId="{BF6C409C-16AE-40EB-B0E2-210C0016FFF3}" dt="2025-02-02T12:40:37.760" v="6993" actId="21"/>
          <ac:spMkLst>
            <pc:docMk/>
            <pc:sldMk cId="1619418291" sldId="366"/>
            <ac:spMk id="10" creationId="{F776B7C7-0A21-9446-0DF2-5562EDE19800}"/>
          </ac:spMkLst>
        </pc:spChg>
      </pc:sldChg>
      <pc:sldChg chg="del">
        <pc:chgData name="智之 新井" userId="3b9ea40ce7af933c" providerId="LiveId" clId="{BF6C409C-16AE-40EB-B0E2-210C0016FFF3}" dt="2025-02-02T08:11:44.049" v="3004" actId="47"/>
        <pc:sldMkLst>
          <pc:docMk/>
          <pc:sldMk cId="206000715" sldId="367"/>
        </pc:sldMkLst>
      </pc:sldChg>
      <pc:sldChg chg="addSp delSp modSp mod">
        <pc:chgData name="智之 新井" userId="3b9ea40ce7af933c" providerId="LiveId" clId="{BF6C409C-16AE-40EB-B0E2-210C0016FFF3}" dt="2025-02-02T16:07:16.202" v="8525" actId="1076"/>
        <pc:sldMkLst>
          <pc:docMk/>
          <pc:sldMk cId="3653372703" sldId="367"/>
        </pc:sldMkLst>
        <pc:spChg chg="add del mod">
          <ac:chgData name="智之 新井" userId="3b9ea40ce7af933c" providerId="LiveId" clId="{BF6C409C-16AE-40EB-B0E2-210C0016FFF3}" dt="2025-02-02T09:22:33.064" v="5506" actId="478"/>
          <ac:spMkLst>
            <pc:docMk/>
            <pc:sldMk cId="3653372703" sldId="367"/>
            <ac:spMk id="2" creationId="{DC56ED35-FBE4-6BDF-2A64-1008A5BF8A81}"/>
          </ac:spMkLst>
        </pc:spChg>
        <pc:spChg chg="add mod">
          <ac:chgData name="智之 新井" userId="3b9ea40ce7af933c" providerId="LiveId" clId="{BF6C409C-16AE-40EB-B0E2-210C0016FFF3}" dt="2025-02-02T11:30:50.725" v="5585" actId="164"/>
          <ac:spMkLst>
            <pc:docMk/>
            <pc:sldMk cId="3653372703" sldId="367"/>
            <ac:spMk id="2" creationId="{EF599A0D-D734-E029-715A-9555C8C614B5}"/>
          </ac:spMkLst>
        </pc:spChg>
        <pc:spChg chg="add del mod">
          <ac:chgData name="智之 新井" userId="3b9ea40ce7af933c" providerId="LiveId" clId="{BF6C409C-16AE-40EB-B0E2-210C0016FFF3}" dt="2025-02-02T08:36:26.462" v="3471"/>
          <ac:spMkLst>
            <pc:docMk/>
            <pc:sldMk cId="3653372703" sldId="367"/>
            <ac:spMk id="4" creationId="{29A2ACA8-6E4F-FA03-448A-E47CCBF5A0A3}"/>
          </ac:spMkLst>
        </pc:spChg>
        <pc:spChg chg="add mod">
          <ac:chgData name="智之 新井" userId="3b9ea40ce7af933c" providerId="LiveId" clId="{BF6C409C-16AE-40EB-B0E2-210C0016FFF3}" dt="2025-02-02T11:31:19.568" v="5587" actId="164"/>
          <ac:spMkLst>
            <pc:docMk/>
            <pc:sldMk cId="3653372703" sldId="367"/>
            <ac:spMk id="4" creationId="{A94E88D2-EBD8-0263-4C96-1828A575209D}"/>
          </ac:spMkLst>
        </pc:spChg>
        <pc:spChg chg="add mod">
          <ac:chgData name="智之 新井" userId="3b9ea40ce7af933c" providerId="LiveId" clId="{BF6C409C-16AE-40EB-B0E2-210C0016FFF3}" dt="2025-02-02T11:30:42.632" v="5584" actId="164"/>
          <ac:spMkLst>
            <pc:docMk/>
            <pc:sldMk cId="3653372703" sldId="367"/>
            <ac:spMk id="5" creationId="{805B6BDE-5648-1BDC-B32C-05CC9C19BF5E}"/>
          </ac:spMkLst>
        </pc:spChg>
        <pc:spChg chg="add mod">
          <ac:chgData name="智之 新井" userId="3b9ea40ce7af933c" providerId="LiveId" clId="{BF6C409C-16AE-40EB-B0E2-210C0016FFF3}" dt="2025-02-02T11:30:42.632" v="5584" actId="164"/>
          <ac:spMkLst>
            <pc:docMk/>
            <pc:sldMk cId="3653372703" sldId="367"/>
            <ac:spMk id="6" creationId="{A5123E62-808C-4BE0-F70E-CA698A59A249}"/>
          </ac:spMkLst>
        </pc:spChg>
        <pc:spChg chg="add del mod">
          <ac:chgData name="智之 新井" userId="3b9ea40ce7af933c" providerId="LiveId" clId="{BF6C409C-16AE-40EB-B0E2-210C0016FFF3}" dt="2025-02-02T11:26:36.881" v="5547" actId="478"/>
          <ac:spMkLst>
            <pc:docMk/>
            <pc:sldMk cId="3653372703" sldId="367"/>
            <ac:spMk id="8" creationId="{AEFDBADB-2F6F-F881-78E6-1B8C170ABBCA}"/>
          </ac:spMkLst>
        </pc:spChg>
        <pc:spChg chg="add mod">
          <ac:chgData name="智之 新井" userId="3b9ea40ce7af933c" providerId="LiveId" clId="{BF6C409C-16AE-40EB-B0E2-210C0016FFF3}" dt="2025-02-02T08:44:45.715" v="3603" actId="1076"/>
          <ac:spMkLst>
            <pc:docMk/>
            <pc:sldMk cId="3653372703" sldId="367"/>
            <ac:spMk id="9" creationId="{A7EFF835-CA5A-EEB8-54D6-34A5FF79D7CD}"/>
          </ac:spMkLst>
        </pc:spChg>
        <pc:spChg chg="mod">
          <ac:chgData name="智之 新井" userId="3b9ea40ce7af933c" providerId="LiveId" clId="{BF6C409C-16AE-40EB-B0E2-210C0016FFF3}" dt="2025-02-02T14:39:19.971" v="8472" actId="20577"/>
          <ac:spMkLst>
            <pc:docMk/>
            <pc:sldMk cId="3653372703" sldId="367"/>
            <ac:spMk id="10" creationId="{3B3C9169-EE05-837F-4513-A6694BB4C10D}"/>
          </ac:spMkLst>
        </pc:spChg>
        <pc:spChg chg="mod">
          <ac:chgData name="智之 新井" userId="3b9ea40ce7af933c" providerId="LiveId" clId="{BF6C409C-16AE-40EB-B0E2-210C0016FFF3}" dt="2025-02-02T16:06:42.034" v="8522"/>
          <ac:spMkLst>
            <pc:docMk/>
            <pc:sldMk cId="3653372703" sldId="367"/>
            <ac:spMk id="11" creationId="{397242EB-2DAF-89C9-E28D-666F64E1C157}"/>
          </ac:spMkLst>
        </pc:spChg>
        <pc:spChg chg="add mod">
          <ac:chgData name="智之 新井" userId="3b9ea40ce7af933c" providerId="LiveId" clId="{BF6C409C-16AE-40EB-B0E2-210C0016FFF3}" dt="2025-02-02T08:44:45.715" v="3603" actId="1076"/>
          <ac:spMkLst>
            <pc:docMk/>
            <pc:sldMk cId="3653372703" sldId="367"/>
            <ac:spMk id="11" creationId="{7913C184-E5C8-9E47-B3D7-DB753A57E17E}"/>
          </ac:spMkLst>
        </pc:spChg>
        <pc:spChg chg="mod">
          <ac:chgData name="智之 新井" userId="3b9ea40ce7af933c" providerId="LiveId" clId="{BF6C409C-16AE-40EB-B0E2-210C0016FFF3}" dt="2025-02-02T16:06:42.034" v="8522"/>
          <ac:spMkLst>
            <pc:docMk/>
            <pc:sldMk cId="3653372703" sldId="367"/>
            <ac:spMk id="12" creationId="{23FF88F9-9BD3-BAA7-53DF-14B1D2DF70AF}"/>
          </ac:spMkLst>
        </pc:spChg>
        <pc:spChg chg="add del mod">
          <ac:chgData name="智之 新井" userId="3b9ea40ce7af933c" providerId="LiveId" clId="{BF6C409C-16AE-40EB-B0E2-210C0016FFF3}" dt="2025-02-02T11:26:36.881" v="5547" actId="478"/>
          <ac:spMkLst>
            <pc:docMk/>
            <pc:sldMk cId="3653372703" sldId="367"/>
            <ac:spMk id="12" creationId="{F1215008-B304-1504-3EA0-3A49607D41E4}"/>
          </ac:spMkLst>
        </pc:spChg>
        <pc:spChg chg="mod">
          <ac:chgData name="智之 新井" userId="3b9ea40ce7af933c" providerId="LiveId" clId="{BF6C409C-16AE-40EB-B0E2-210C0016FFF3}" dt="2025-02-02T16:06:42.034" v="8522"/>
          <ac:spMkLst>
            <pc:docMk/>
            <pc:sldMk cId="3653372703" sldId="367"/>
            <ac:spMk id="13" creationId="{4039C22E-1EF4-DEB5-0B22-875FD89929EF}"/>
          </ac:spMkLst>
        </pc:spChg>
        <pc:spChg chg="add del mod">
          <ac:chgData name="智之 新井" userId="3b9ea40ce7af933c" providerId="LiveId" clId="{BF6C409C-16AE-40EB-B0E2-210C0016FFF3}" dt="2025-02-02T11:26:36.881" v="5547" actId="478"/>
          <ac:spMkLst>
            <pc:docMk/>
            <pc:sldMk cId="3653372703" sldId="367"/>
            <ac:spMk id="13" creationId="{8D459C99-0000-2061-7211-9F16D77D3707}"/>
          </ac:spMkLst>
        </pc:spChg>
        <pc:spChg chg="mod">
          <ac:chgData name="智之 新井" userId="3b9ea40ce7af933c" providerId="LiveId" clId="{BF6C409C-16AE-40EB-B0E2-210C0016FFF3}" dt="2025-02-02T16:06:42.034" v="8522"/>
          <ac:spMkLst>
            <pc:docMk/>
            <pc:sldMk cId="3653372703" sldId="367"/>
            <ac:spMk id="14" creationId="{59D79DCD-519B-3911-025C-0862D2399BF9}"/>
          </ac:spMkLst>
        </pc:spChg>
        <pc:spChg chg="add del mod">
          <ac:chgData name="智之 新井" userId="3b9ea40ce7af933c" providerId="LiveId" clId="{BF6C409C-16AE-40EB-B0E2-210C0016FFF3}" dt="2025-02-02T11:26:36.881" v="5547" actId="478"/>
          <ac:spMkLst>
            <pc:docMk/>
            <pc:sldMk cId="3653372703" sldId="367"/>
            <ac:spMk id="14" creationId="{FCEE344B-9E10-E132-3595-C674B091BA61}"/>
          </ac:spMkLst>
        </pc:spChg>
        <pc:spChg chg="add mod">
          <ac:chgData name="智之 新井" userId="3b9ea40ce7af933c" providerId="LiveId" clId="{BF6C409C-16AE-40EB-B0E2-210C0016FFF3}" dt="2025-02-02T11:38:16.850" v="5628" actId="164"/>
          <ac:spMkLst>
            <pc:docMk/>
            <pc:sldMk cId="3653372703" sldId="367"/>
            <ac:spMk id="15" creationId="{F6909BBE-15CA-FD5A-81B0-E2E37548B2E0}"/>
          </ac:spMkLst>
        </pc:spChg>
        <pc:spChg chg="add mod">
          <ac:chgData name="智之 新井" userId="3b9ea40ce7af933c" providerId="LiveId" clId="{BF6C409C-16AE-40EB-B0E2-210C0016FFF3}" dt="2025-02-02T11:38:16.850" v="5628" actId="164"/>
          <ac:spMkLst>
            <pc:docMk/>
            <pc:sldMk cId="3653372703" sldId="367"/>
            <ac:spMk id="16" creationId="{B0B7AE4D-7041-F6CC-F44D-160A472912BA}"/>
          </ac:spMkLst>
        </pc:spChg>
        <pc:spChg chg="add mod">
          <ac:chgData name="智之 新井" userId="3b9ea40ce7af933c" providerId="LiveId" clId="{BF6C409C-16AE-40EB-B0E2-210C0016FFF3}" dt="2025-02-02T11:38:22.275" v="5629" actId="164"/>
          <ac:spMkLst>
            <pc:docMk/>
            <pc:sldMk cId="3653372703" sldId="367"/>
            <ac:spMk id="17" creationId="{02228C3F-5AC5-18B0-0FAD-13E4417A0C3A}"/>
          </ac:spMkLst>
        </pc:spChg>
        <pc:spChg chg="add mod">
          <ac:chgData name="智之 新井" userId="3b9ea40ce7af933c" providerId="LiveId" clId="{BF6C409C-16AE-40EB-B0E2-210C0016FFF3}" dt="2025-02-02T11:38:22.275" v="5629" actId="164"/>
          <ac:spMkLst>
            <pc:docMk/>
            <pc:sldMk cId="3653372703" sldId="367"/>
            <ac:spMk id="18" creationId="{28631044-FFEF-DC60-5CF3-5D9676EFF2FE}"/>
          </ac:spMkLst>
        </pc:spChg>
        <pc:spChg chg="add mod">
          <ac:chgData name="智之 新井" userId="3b9ea40ce7af933c" providerId="LiveId" clId="{BF6C409C-16AE-40EB-B0E2-210C0016FFF3}" dt="2025-02-02T11:38:26.365" v="5630" actId="164"/>
          <ac:spMkLst>
            <pc:docMk/>
            <pc:sldMk cId="3653372703" sldId="367"/>
            <ac:spMk id="19" creationId="{AD44613A-22F0-71C5-B36D-795D45952C24}"/>
          </ac:spMkLst>
        </pc:spChg>
        <pc:spChg chg="add mod">
          <ac:chgData name="智之 新井" userId="3b9ea40ce7af933c" providerId="LiveId" clId="{BF6C409C-16AE-40EB-B0E2-210C0016FFF3}" dt="2025-02-02T11:38:26.365" v="5630" actId="164"/>
          <ac:spMkLst>
            <pc:docMk/>
            <pc:sldMk cId="3653372703" sldId="367"/>
            <ac:spMk id="20" creationId="{5740CCB1-0B00-9551-BA0D-EA32129D74B0}"/>
          </ac:spMkLst>
        </pc:spChg>
        <pc:spChg chg="add mod">
          <ac:chgData name="智之 新井" userId="3b9ea40ce7af933c" providerId="LiveId" clId="{BF6C409C-16AE-40EB-B0E2-210C0016FFF3}" dt="2025-02-02T11:38:31.353" v="5631" actId="164"/>
          <ac:spMkLst>
            <pc:docMk/>
            <pc:sldMk cId="3653372703" sldId="367"/>
            <ac:spMk id="21" creationId="{1060583F-59CB-9CA0-4A83-B7D27B7A92C5}"/>
          </ac:spMkLst>
        </pc:spChg>
        <pc:spChg chg="add mod">
          <ac:chgData name="智之 新井" userId="3b9ea40ce7af933c" providerId="LiveId" clId="{BF6C409C-16AE-40EB-B0E2-210C0016FFF3}" dt="2025-02-02T11:38:31.353" v="5631" actId="164"/>
          <ac:spMkLst>
            <pc:docMk/>
            <pc:sldMk cId="3653372703" sldId="367"/>
            <ac:spMk id="22" creationId="{E531BD15-C756-984C-2C66-EE61B81795F4}"/>
          </ac:spMkLst>
        </pc:spChg>
        <pc:spChg chg="add mod">
          <ac:chgData name="智之 新井" userId="3b9ea40ce7af933c" providerId="LiveId" clId="{BF6C409C-16AE-40EB-B0E2-210C0016FFF3}" dt="2025-02-02T11:38:35.879" v="5632" actId="164"/>
          <ac:spMkLst>
            <pc:docMk/>
            <pc:sldMk cId="3653372703" sldId="367"/>
            <ac:spMk id="23" creationId="{869B41AC-3293-EBFB-64AF-B438BA9B0C8E}"/>
          </ac:spMkLst>
        </pc:spChg>
        <pc:spChg chg="add mod">
          <ac:chgData name="智之 新井" userId="3b9ea40ce7af933c" providerId="LiveId" clId="{BF6C409C-16AE-40EB-B0E2-210C0016FFF3}" dt="2025-02-02T11:38:35.879" v="5632" actId="164"/>
          <ac:spMkLst>
            <pc:docMk/>
            <pc:sldMk cId="3653372703" sldId="367"/>
            <ac:spMk id="24" creationId="{6D758D9B-271E-86CE-3F66-57DF1C9795DD}"/>
          </ac:spMkLst>
        </pc:spChg>
        <pc:spChg chg="add mod">
          <ac:chgData name="智之 新井" userId="3b9ea40ce7af933c" providerId="LiveId" clId="{BF6C409C-16AE-40EB-B0E2-210C0016FFF3}" dt="2025-02-02T11:38:42.522" v="5633" actId="164"/>
          <ac:spMkLst>
            <pc:docMk/>
            <pc:sldMk cId="3653372703" sldId="367"/>
            <ac:spMk id="25" creationId="{93F42004-F639-0282-1C9F-B03B11B64E53}"/>
          </ac:spMkLst>
        </pc:spChg>
        <pc:spChg chg="add mod">
          <ac:chgData name="智之 新井" userId="3b9ea40ce7af933c" providerId="LiveId" clId="{BF6C409C-16AE-40EB-B0E2-210C0016FFF3}" dt="2025-02-02T11:38:42.522" v="5633" actId="164"/>
          <ac:spMkLst>
            <pc:docMk/>
            <pc:sldMk cId="3653372703" sldId="367"/>
            <ac:spMk id="26" creationId="{4F9A7AAD-E404-BEC0-595E-BEEAF8A37AE0}"/>
          </ac:spMkLst>
        </pc:spChg>
        <pc:spChg chg="add mod">
          <ac:chgData name="智之 新井" userId="3b9ea40ce7af933c" providerId="LiveId" clId="{BF6C409C-16AE-40EB-B0E2-210C0016FFF3}" dt="2025-02-02T11:37:54.210" v="5624" actId="164"/>
          <ac:spMkLst>
            <pc:docMk/>
            <pc:sldMk cId="3653372703" sldId="367"/>
            <ac:spMk id="27" creationId="{0EA721F6-6355-5C57-BD1F-1F5F262A7F1B}"/>
          </ac:spMkLst>
        </pc:spChg>
        <pc:spChg chg="add mod">
          <ac:chgData name="智之 新井" userId="3b9ea40ce7af933c" providerId="LiveId" clId="{BF6C409C-16AE-40EB-B0E2-210C0016FFF3}" dt="2025-02-02T11:37:54.210" v="5624" actId="164"/>
          <ac:spMkLst>
            <pc:docMk/>
            <pc:sldMk cId="3653372703" sldId="367"/>
            <ac:spMk id="28" creationId="{0AF3E4C7-BE02-39A7-4C92-7FB746B3C91B}"/>
          </ac:spMkLst>
        </pc:spChg>
        <pc:spChg chg="add mod">
          <ac:chgData name="智之 新井" userId="3b9ea40ce7af933c" providerId="LiveId" clId="{BF6C409C-16AE-40EB-B0E2-210C0016FFF3}" dt="2025-02-02T11:38:02.967" v="5626" actId="164"/>
          <ac:spMkLst>
            <pc:docMk/>
            <pc:sldMk cId="3653372703" sldId="367"/>
            <ac:spMk id="29" creationId="{48DA5B0F-F848-9C49-8E34-D92131FBCABC}"/>
          </ac:spMkLst>
        </pc:spChg>
        <pc:spChg chg="add mod">
          <ac:chgData name="智之 新井" userId="3b9ea40ce7af933c" providerId="LiveId" clId="{BF6C409C-16AE-40EB-B0E2-210C0016FFF3}" dt="2025-02-02T11:38:02.967" v="5626" actId="164"/>
          <ac:spMkLst>
            <pc:docMk/>
            <pc:sldMk cId="3653372703" sldId="367"/>
            <ac:spMk id="30" creationId="{F2DF26E5-A7B8-B268-724B-ABE544B14F73}"/>
          </ac:spMkLst>
        </pc:spChg>
        <pc:spChg chg="add del mod">
          <ac:chgData name="智之 新井" userId="3b9ea40ce7af933c" providerId="LiveId" clId="{BF6C409C-16AE-40EB-B0E2-210C0016FFF3}" dt="2025-02-02T08:44:33.604" v="3601" actId="478"/>
          <ac:spMkLst>
            <pc:docMk/>
            <pc:sldMk cId="3653372703" sldId="367"/>
            <ac:spMk id="31" creationId="{41E3ACA9-4815-08BA-307D-BA9F5F4BB958}"/>
          </ac:spMkLst>
        </pc:spChg>
        <pc:spChg chg="add mod">
          <ac:chgData name="智之 新井" userId="3b9ea40ce7af933c" providerId="LiveId" clId="{BF6C409C-16AE-40EB-B0E2-210C0016FFF3}" dt="2025-02-02T11:31:19.568" v="5587" actId="164"/>
          <ac:spMkLst>
            <pc:docMk/>
            <pc:sldMk cId="3653372703" sldId="367"/>
            <ac:spMk id="31" creationId="{E0381C0F-07C6-2E37-5086-CC46C813FA5B}"/>
          </ac:spMkLst>
        </pc:spChg>
        <pc:spChg chg="add del mod">
          <ac:chgData name="智之 新井" userId="3b9ea40ce7af933c" providerId="LiveId" clId="{BF6C409C-16AE-40EB-B0E2-210C0016FFF3}" dt="2025-02-02T08:44:33.604" v="3601" actId="478"/>
          <ac:spMkLst>
            <pc:docMk/>
            <pc:sldMk cId="3653372703" sldId="367"/>
            <ac:spMk id="32" creationId="{0724028B-6EEE-F04F-63C7-B6A0633252F9}"/>
          </ac:spMkLst>
        </pc:spChg>
        <pc:spChg chg="add mod">
          <ac:chgData name="智之 新井" userId="3b9ea40ce7af933c" providerId="LiveId" clId="{BF6C409C-16AE-40EB-B0E2-210C0016FFF3}" dt="2025-02-02T16:07:16.202" v="8525" actId="1076"/>
          <ac:spMkLst>
            <pc:docMk/>
            <pc:sldMk cId="3653372703" sldId="367"/>
            <ac:spMk id="32" creationId="{22471DC6-9C54-F2B0-674D-E86ED9B1CEFE}"/>
          </ac:spMkLst>
        </pc:spChg>
        <pc:spChg chg="add mod">
          <ac:chgData name="智之 新井" userId="3b9ea40ce7af933c" providerId="LiveId" clId="{BF6C409C-16AE-40EB-B0E2-210C0016FFF3}" dt="2025-02-02T09:22:19.712" v="5503" actId="1076"/>
          <ac:spMkLst>
            <pc:docMk/>
            <pc:sldMk cId="3653372703" sldId="367"/>
            <ac:spMk id="32" creationId="{8415BE9A-0489-29E0-1629-B35629C248DC}"/>
          </ac:spMkLst>
        </pc:spChg>
        <pc:spChg chg="add mod">
          <ac:chgData name="智之 新井" userId="3b9ea40ce7af933c" providerId="LiveId" clId="{BF6C409C-16AE-40EB-B0E2-210C0016FFF3}" dt="2025-02-02T09:22:19.712" v="5503" actId="1076"/>
          <ac:spMkLst>
            <pc:docMk/>
            <pc:sldMk cId="3653372703" sldId="367"/>
            <ac:spMk id="33" creationId="{877D216A-E171-F262-FA25-4E43BBC51526}"/>
          </ac:spMkLst>
        </pc:spChg>
        <pc:spChg chg="add mod">
          <ac:chgData name="智之 新井" userId="3b9ea40ce7af933c" providerId="LiveId" clId="{BF6C409C-16AE-40EB-B0E2-210C0016FFF3}" dt="2025-02-02T09:22:19.712" v="5503" actId="1076"/>
          <ac:spMkLst>
            <pc:docMk/>
            <pc:sldMk cId="3653372703" sldId="367"/>
            <ac:spMk id="34" creationId="{0B43FD80-B658-035C-E53F-38BBD4269502}"/>
          </ac:spMkLst>
        </pc:spChg>
        <pc:spChg chg="add del mod">
          <ac:chgData name="智之 新井" userId="3b9ea40ce7af933c" providerId="LiveId" clId="{BF6C409C-16AE-40EB-B0E2-210C0016FFF3}" dt="2025-02-02T11:26:36.881" v="5547" actId="478"/>
          <ac:spMkLst>
            <pc:docMk/>
            <pc:sldMk cId="3653372703" sldId="367"/>
            <ac:spMk id="35" creationId="{237DCDE3-8F62-09D5-D8F0-902F4210D642}"/>
          </ac:spMkLst>
        </pc:spChg>
        <pc:spChg chg="add del mod">
          <ac:chgData name="智之 新井" userId="3b9ea40ce7af933c" providerId="LiveId" clId="{BF6C409C-16AE-40EB-B0E2-210C0016FFF3}" dt="2025-02-02T11:26:36.881" v="5547" actId="478"/>
          <ac:spMkLst>
            <pc:docMk/>
            <pc:sldMk cId="3653372703" sldId="367"/>
            <ac:spMk id="36" creationId="{81C2A966-AEFA-2E6D-495C-89705D955ED6}"/>
          </ac:spMkLst>
        </pc:spChg>
        <pc:spChg chg="add del mod">
          <ac:chgData name="智之 新井" userId="3b9ea40ce7af933c" providerId="LiveId" clId="{BF6C409C-16AE-40EB-B0E2-210C0016FFF3}" dt="2025-02-02T11:26:36.881" v="5547" actId="478"/>
          <ac:spMkLst>
            <pc:docMk/>
            <pc:sldMk cId="3653372703" sldId="367"/>
            <ac:spMk id="37" creationId="{3C275B6C-3B16-3CC0-C390-13EB9C3EA199}"/>
          </ac:spMkLst>
        </pc:spChg>
        <pc:spChg chg="add del mod">
          <ac:chgData name="智之 新井" userId="3b9ea40ce7af933c" providerId="LiveId" clId="{BF6C409C-16AE-40EB-B0E2-210C0016FFF3}" dt="2025-02-02T11:26:41.032" v="5548" actId="478"/>
          <ac:spMkLst>
            <pc:docMk/>
            <pc:sldMk cId="3653372703" sldId="367"/>
            <ac:spMk id="38" creationId="{01179178-ABA8-533A-6222-A4D6EF5A36FF}"/>
          </ac:spMkLst>
        </pc:spChg>
        <pc:spChg chg="add del mod">
          <ac:chgData name="智之 新井" userId="3b9ea40ce7af933c" providerId="LiveId" clId="{BF6C409C-16AE-40EB-B0E2-210C0016FFF3}" dt="2025-02-02T11:26:41.032" v="5548" actId="478"/>
          <ac:spMkLst>
            <pc:docMk/>
            <pc:sldMk cId="3653372703" sldId="367"/>
            <ac:spMk id="39" creationId="{DC246364-0843-3219-BD51-0187CE4250FC}"/>
          </ac:spMkLst>
        </pc:spChg>
        <pc:spChg chg="add del mod">
          <ac:chgData name="智之 新井" userId="3b9ea40ce7af933c" providerId="LiveId" clId="{BF6C409C-16AE-40EB-B0E2-210C0016FFF3}" dt="2025-02-02T11:26:36.881" v="5547" actId="478"/>
          <ac:spMkLst>
            <pc:docMk/>
            <pc:sldMk cId="3653372703" sldId="367"/>
            <ac:spMk id="40" creationId="{50D1688D-3121-EA75-0B96-84C3B7330974}"/>
          </ac:spMkLst>
        </pc:spChg>
        <pc:spChg chg="add mod">
          <ac:chgData name="智之 新井" userId="3b9ea40ce7af933c" providerId="LiveId" clId="{BF6C409C-16AE-40EB-B0E2-210C0016FFF3}" dt="2025-02-02T09:22:27.718" v="5505" actId="1076"/>
          <ac:spMkLst>
            <pc:docMk/>
            <pc:sldMk cId="3653372703" sldId="367"/>
            <ac:spMk id="41" creationId="{21766877-A58C-8A10-5446-DD15D01675F8}"/>
          </ac:spMkLst>
        </pc:spChg>
        <pc:spChg chg="add del mod">
          <ac:chgData name="智之 新井" userId="3b9ea40ce7af933c" providerId="LiveId" clId="{BF6C409C-16AE-40EB-B0E2-210C0016FFF3}" dt="2025-02-02T11:26:36.881" v="5547" actId="478"/>
          <ac:spMkLst>
            <pc:docMk/>
            <pc:sldMk cId="3653372703" sldId="367"/>
            <ac:spMk id="42" creationId="{69CF06CB-48AB-C05C-F8FA-3965A9C8753B}"/>
          </ac:spMkLst>
        </pc:spChg>
        <pc:spChg chg="add del mod">
          <ac:chgData name="智之 新井" userId="3b9ea40ce7af933c" providerId="LiveId" clId="{BF6C409C-16AE-40EB-B0E2-210C0016FFF3}" dt="2025-02-02T11:26:36.881" v="5547" actId="478"/>
          <ac:spMkLst>
            <pc:docMk/>
            <pc:sldMk cId="3653372703" sldId="367"/>
            <ac:spMk id="43" creationId="{08DE4BFC-DCA8-EF94-3754-94668C5414C6}"/>
          </ac:spMkLst>
        </pc:spChg>
        <pc:spChg chg="add mod">
          <ac:chgData name="智之 新井" userId="3b9ea40ce7af933c" providerId="LiveId" clId="{BF6C409C-16AE-40EB-B0E2-210C0016FFF3}" dt="2025-02-02T11:30:42.632" v="5584" actId="164"/>
          <ac:spMkLst>
            <pc:docMk/>
            <pc:sldMk cId="3653372703" sldId="367"/>
            <ac:spMk id="44" creationId="{FDD3716D-88FB-D7CB-B626-3951463486AA}"/>
          </ac:spMkLst>
        </pc:spChg>
        <pc:spChg chg="add del mod">
          <ac:chgData name="智之 新井" userId="3b9ea40ce7af933c" providerId="LiveId" clId="{BF6C409C-16AE-40EB-B0E2-210C0016FFF3}" dt="2025-02-02T11:44:20" v="5672" actId="478"/>
          <ac:spMkLst>
            <pc:docMk/>
            <pc:sldMk cId="3653372703" sldId="367"/>
            <ac:spMk id="45" creationId="{67BCA710-446C-837F-B016-602688216C37}"/>
          </ac:spMkLst>
        </pc:spChg>
        <pc:spChg chg="add mod">
          <ac:chgData name="智之 新井" userId="3b9ea40ce7af933c" providerId="LiveId" clId="{BF6C409C-16AE-40EB-B0E2-210C0016FFF3}" dt="2025-02-02T12:26:38.680" v="6790" actId="164"/>
          <ac:spMkLst>
            <pc:docMk/>
            <pc:sldMk cId="3653372703" sldId="367"/>
            <ac:spMk id="46" creationId="{0F25E518-4EF3-DBF0-4C22-F69483B96B59}"/>
          </ac:spMkLst>
        </pc:spChg>
        <pc:spChg chg="add mod ord">
          <ac:chgData name="智之 新井" userId="3b9ea40ce7af933c" providerId="LiveId" clId="{BF6C409C-16AE-40EB-B0E2-210C0016FFF3}" dt="2025-02-02T11:32:36.846" v="5598" actId="164"/>
          <ac:spMkLst>
            <pc:docMk/>
            <pc:sldMk cId="3653372703" sldId="367"/>
            <ac:spMk id="47" creationId="{1B29F229-9EC9-7039-7F71-E57106CC1D09}"/>
          </ac:spMkLst>
        </pc:spChg>
        <pc:spChg chg="add del mod">
          <ac:chgData name="智之 新井" userId="3b9ea40ce7af933c" providerId="LiveId" clId="{BF6C409C-16AE-40EB-B0E2-210C0016FFF3}" dt="2025-02-02T11:44:23.985" v="5674" actId="478"/>
          <ac:spMkLst>
            <pc:docMk/>
            <pc:sldMk cId="3653372703" sldId="367"/>
            <ac:spMk id="48" creationId="{78558BE1-41A8-D62A-EC02-4F24A140D3F5}"/>
          </ac:spMkLst>
        </pc:spChg>
        <pc:spChg chg="add mod">
          <ac:chgData name="智之 新井" userId="3b9ea40ce7af933c" providerId="LiveId" clId="{BF6C409C-16AE-40EB-B0E2-210C0016FFF3}" dt="2025-02-02T11:30:50.725" v="5585" actId="164"/>
          <ac:spMkLst>
            <pc:docMk/>
            <pc:sldMk cId="3653372703" sldId="367"/>
            <ac:spMk id="49" creationId="{40A2C7DD-B59E-3146-BD2B-79D8D664A8B8}"/>
          </ac:spMkLst>
        </pc:spChg>
        <pc:spChg chg="add mod">
          <ac:chgData name="智之 新井" userId="3b9ea40ce7af933c" providerId="LiveId" clId="{BF6C409C-16AE-40EB-B0E2-210C0016FFF3}" dt="2025-02-02T11:30:50.725" v="5585" actId="164"/>
          <ac:spMkLst>
            <pc:docMk/>
            <pc:sldMk cId="3653372703" sldId="367"/>
            <ac:spMk id="50" creationId="{09482E55-8839-8783-C37C-4DAEB13E735A}"/>
          </ac:spMkLst>
        </pc:spChg>
        <pc:spChg chg="add del mod">
          <ac:chgData name="智之 新井" userId="3b9ea40ce7af933c" providerId="LiveId" clId="{BF6C409C-16AE-40EB-B0E2-210C0016FFF3}" dt="2025-02-02T11:44:26.083" v="5676" actId="478"/>
          <ac:spMkLst>
            <pc:docMk/>
            <pc:sldMk cId="3653372703" sldId="367"/>
            <ac:spMk id="51" creationId="{E02B3E3C-2D6E-7061-FC1E-91BB33571D78}"/>
          </ac:spMkLst>
        </pc:spChg>
        <pc:spChg chg="add del mod">
          <ac:chgData name="智之 新井" userId="3b9ea40ce7af933c" providerId="LiveId" clId="{BF6C409C-16AE-40EB-B0E2-210C0016FFF3}" dt="2025-02-02T11:29:41.342" v="5569" actId="478"/>
          <ac:spMkLst>
            <pc:docMk/>
            <pc:sldMk cId="3653372703" sldId="367"/>
            <ac:spMk id="52" creationId="{77FEE5E5-6CE3-3922-3271-A42431899B50}"/>
          </ac:spMkLst>
        </pc:spChg>
        <pc:spChg chg="add del mod">
          <ac:chgData name="智之 新井" userId="3b9ea40ce7af933c" providerId="LiveId" clId="{BF6C409C-16AE-40EB-B0E2-210C0016FFF3}" dt="2025-02-02T11:29:41.342" v="5569" actId="478"/>
          <ac:spMkLst>
            <pc:docMk/>
            <pc:sldMk cId="3653372703" sldId="367"/>
            <ac:spMk id="53" creationId="{F9831BE1-EF19-D055-1E86-5A4DF0DCE17C}"/>
          </ac:spMkLst>
        </pc:spChg>
        <pc:spChg chg="add mod">
          <ac:chgData name="智之 新井" userId="3b9ea40ce7af933c" providerId="LiveId" clId="{BF6C409C-16AE-40EB-B0E2-210C0016FFF3}" dt="2025-02-02T11:26:51.982" v="5552" actId="1076"/>
          <ac:spMkLst>
            <pc:docMk/>
            <pc:sldMk cId="3653372703" sldId="367"/>
            <ac:spMk id="54" creationId="{4D83C4E8-B144-2C3C-14AC-CD5659D09D47}"/>
          </ac:spMkLst>
        </pc:spChg>
        <pc:spChg chg="add mod">
          <ac:chgData name="智之 新井" userId="3b9ea40ce7af933c" providerId="LiveId" clId="{BF6C409C-16AE-40EB-B0E2-210C0016FFF3}" dt="2025-02-02T11:26:51.982" v="5552" actId="1076"/>
          <ac:spMkLst>
            <pc:docMk/>
            <pc:sldMk cId="3653372703" sldId="367"/>
            <ac:spMk id="55" creationId="{08F41168-AEE7-E3EA-5D10-2FEE7ECE3844}"/>
          </ac:spMkLst>
        </pc:spChg>
        <pc:spChg chg="add mod">
          <ac:chgData name="智之 新井" userId="3b9ea40ce7af933c" providerId="LiveId" clId="{BF6C409C-16AE-40EB-B0E2-210C0016FFF3}" dt="2025-02-02T11:30:37.861" v="5583" actId="164"/>
          <ac:spMkLst>
            <pc:docMk/>
            <pc:sldMk cId="3653372703" sldId="367"/>
            <ac:spMk id="56" creationId="{2829DD2B-77D4-847C-D67D-E91287EE8764}"/>
          </ac:spMkLst>
        </pc:spChg>
        <pc:spChg chg="add mod">
          <ac:chgData name="智之 新井" userId="3b9ea40ce7af933c" providerId="LiveId" clId="{BF6C409C-16AE-40EB-B0E2-210C0016FFF3}" dt="2025-02-02T11:30:37.861" v="5583" actId="164"/>
          <ac:spMkLst>
            <pc:docMk/>
            <pc:sldMk cId="3653372703" sldId="367"/>
            <ac:spMk id="57" creationId="{2E2EBE52-01B1-1A86-0B43-F4A00BCB7616}"/>
          </ac:spMkLst>
        </pc:spChg>
        <pc:spChg chg="add del mod">
          <ac:chgData name="智之 新井" userId="3b9ea40ce7af933c" providerId="LiveId" clId="{BF6C409C-16AE-40EB-B0E2-210C0016FFF3}" dt="2025-02-02T11:40:41.633" v="5642" actId="478"/>
          <ac:spMkLst>
            <pc:docMk/>
            <pc:sldMk cId="3653372703" sldId="367"/>
            <ac:spMk id="58" creationId="{5EB8FFC9-7B23-A7A5-DAFC-79278C7B592B}"/>
          </ac:spMkLst>
        </pc:spChg>
        <pc:spChg chg="add del mod">
          <ac:chgData name="智之 新井" userId="3b9ea40ce7af933c" providerId="LiveId" clId="{BF6C409C-16AE-40EB-B0E2-210C0016FFF3}" dt="2025-02-02T11:44:20" v="5672" actId="478"/>
          <ac:spMkLst>
            <pc:docMk/>
            <pc:sldMk cId="3653372703" sldId="367"/>
            <ac:spMk id="59" creationId="{A7D91152-A4C3-22BE-2EB0-1CA2750061BD}"/>
          </ac:spMkLst>
        </pc:spChg>
        <pc:spChg chg="add del mod">
          <ac:chgData name="智之 新井" userId="3b9ea40ce7af933c" providerId="LiveId" clId="{BF6C409C-16AE-40EB-B0E2-210C0016FFF3}" dt="2025-02-02T11:29:41.342" v="5569" actId="478"/>
          <ac:spMkLst>
            <pc:docMk/>
            <pc:sldMk cId="3653372703" sldId="367"/>
            <ac:spMk id="60" creationId="{FE383D2F-B4BC-3FE1-01D8-61D9DDA603A3}"/>
          </ac:spMkLst>
        </pc:spChg>
        <pc:spChg chg="add del mod">
          <ac:chgData name="智之 新井" userId="3b9ea40ce7af933c" providerId="LiveId" clId="{BF6C409C-16AE-40EB-B0E2-210C0016FFF3}" dt="2025-02-02T11:29:41.342" v="5569" actId="478"/>
          <ac:spMkLst>
            <pc:docMk/>
            <pc:sldMk cId="3653372703" sldId="367"/>
            <ac:spMk id="61" creationId="{7CB54557-B917-70FD-70E2-E5FB5FB92CAC}"/>
          </ac:spMkLst>
        </pc:spChg>
        <pc:spChg chg="add mod">
          <ac:chgData name="智之 新井" userId="3b9ea40ce7af933c" providerId="LiveId" clId="{BF6C409C-16AE-40EB-B0E2-210C0016FFF3}" dt="2025-02-02T11:26:58.383" v="5556" actId="1076"/>
          <ac:spMkLst>
            <pc:docMk/>
            <pc:sldMk cId="3653372703" sldId="367"/>
            <ac:spMk id="62" creationId="{919050F9-F265-5B80-394C-DDE3DFF8DAC8}"/>
          </ac:spMkLst>
        </pc:spChg>
        <pc:spChg chg="add mod">
          <ac:chgData name="智之 新井" userId="3b9ea40ce7af933c" providerId="LiveId" clId="{BF6C409C-16AE-40EB-B0E2-210C0016FFF3}" dt="2025-02-02T11:26:58.383" v="5556" actId="1076"/>
          <ac:spMkLst>
            <pc:docMk/>
            <pc:sldMk cId="3653372703" sldId="367"/>
            <ac:spMk id="63" creationId="{96BECCF9-0212-7048-25EC-F9F780EF4971}"/>
          </ac:spMkLst>
        </pc:spChg>
        <pc:spChg chg="add mod">
          <ac:chgData name="智之 新井" userId="3b9ea40ce7af933c" providerId="LiveId" clId="{BF6C409C-16AE-40EB-B0E2-210C0016FFF3}" dt="2025-02-02T11:27:11.743" v="5560" actId="1076"/>
          <ac:spMkLst>
            <pc:docMk/>
            <pc:sldMk cId="3653372703" sldId="367"/>
            <ac:spMk id="64" creationId="{1E066BF3-5964-EBFE-003C-B94B8F522E5B}"/>
          </ac:spMkLst>
        </pc:spChg>
        <pc:spChg chg="del">
          <ac:chgData name="智之 新井" userId="3b9ea40ce7af933c" providerId="LiveId" clId="{BF6C409C-16AE-40EB-B0E2-210C0016FFF3}" dt="2025-02-02T11:29:41.342" v="5569" actId="478"/>
          <ac:spMkLst>
            <pc:docMk/>
            <pc:sldMk cId="3653372703" sldId="367"/>
            <ac:spMk id="67" creationId="{ED7D364A-B3DD-52CD-93B8-2DFDABAB282B}"/>
          </ac:spMkLst>
        </pc:spChg>
        <pc:spChg chg="add del mod">
          <ac:chgData name="智之 新井" userId="3b9ea40ce7af933c" providerId="LiveId" clId="{BF6C409C-16AE-40EB-B0E2-210C0016FFF3}" dt="2025-02-02T11:29:41.342" v="5569" actId="478"/>
          <ac:spMkLst>
            <pc:docMk/>
            <pc:sldMk cId="3653372703" sldId="367"/>
            <ac:spMk id="69" creationId="{0D9ADCFC-E113-1905-160B-EB3FC76C5E24}"/>
          </ac:spMkLst>
        </pc:spChg>
        <pc:spChg chg="add mod">
          <ac:chgData name="智之 新井" userId="3b9ea40ce7af933c" providerId="LiveId" clId="{BF6C409C-16AE-40EB-B0E2-210C0016FFF3}" dt="2025-02-02T11:27:11.743" v="5560" actId="1076"/>
          <ac:spMkLst>
            <pc:docMk/>
            <pc:sldMk cId="3653372703" sldId="367"/>
            <ac:spMk id="70" creationId="{BB47ABAB-3BD7-C13D-FD8F-544EACE873CC}"/>
          </ac:spMkLst>
        </pc:spChg>
        <pc:spChg chg="add del mod">
          <ac:chgData name="智之 新井" userId="3b9ea40ce7af933c" providerId="LiveId" clId="{BF6C409C-16AE-40EB-B0E2-210C0016FFF3}" dt="2025-02-02T11:29:41.342" v="5569" actId="478"/>
          <ac:spMkLst>
            <pc:docMk/>
            <pc:sldMk cId="3653372703" sldId="367"/>
            <ac:spMk id="71" creationId="{2B667CED-C6A7-A200-AD87-D0B80932A64E}"/>
          </ac:spMkLst>
        </pc:spChg>
        <pc:spChg chg="add del mod">
          <ac:chgData name="智之 新井" userId="3b9ea40ce7af933c" providerId="LiveId" clId="{BF6C409C-16AE-40EB-B0E2-210C0016FFF3}" dt="2025-02-02T11:29:41.342" v="5569" actId="478"/>
          <ac:spMkLst>
            <pc:docMk/>
            <pc:sldMk cId="3653372703" sldId="367"/>
            <ac:spMk id="72" creationId="{C43CE374-9D79-9800-B595-AF920408C29C}"/>
          </ac:spMkLst>
        </pc:spChg>
        <pc:spChg chg="add del mod">
          <ac:chgData name="智之 新井" userId="3b9ea40ce7af933c" providerId="LiveId" clId="{BF6C409C-16AE-40EB-B0E2-210C0016FFF3}" dt="2025-02-02T11:29:41.342" v="5569" actId="478"/>
          <ac:spMkLst>
            <pc:docMk/>
            <pc:sldMk cId="3653372703" sldId="367"/>
            <ac:spMk id="73" creationId="{66735642-9EFE-3C92-1BD3-2E65F04B3304}"/>
          </ac:spMkLst>
        </pc:spChg>
        <pc:spChg chg="del">
          <ac:chgData name="智之 新井" userId="3b9ea40ce7af933c" providerId="LiveId" clId="{BF6C409C-16AE-40EB-B0E2-210C0016FFF3}" dt="2025-02-02T11:29:41.342" v="5569" actId="478"/>
          <ac:spMkLst>
            <pc:docMk/>
            <pc:sldMk cId="3653372703" sldId="367"/>
            <ac:spMk id="74" creationId="{5A5FEB15-DD03-2C87-DD6C-344ED8C34AE6}"/>
          </ac:spMkLst>
        </pc:spChg>
        <pc:spChg chg="add mod">
          <ac:chgData name="智之 新井" userId="3b9ea40ce7af933c" providerId="LiveId" clId="{BF6C409C-16AE-40EB-B0E2-210C0016FFF3}" dt="2025-02-02T11:27:11.743" v="5560" actId="1076"/>
          <ac:spMkLst>
            <pc:docMk/>
            <pc:sldMk cId="3653372703" sldId="367"/>
            <ac:spMk id="75" creationId="{12B219C9-3822-A35D-0100-A3C21581C477}"/>
          </ac:spMkLst>
        </pc:spChg>
        <pc:spChg chg="add mod">
          <ac:chgData name="智之 新井" userId="3b9ea40ce7af933c" providerId="LiveId" clId="{BF6C409C-16AE-40EB-B0E2-210C0016FFF3}" dt="2025-02-02T11:27:11.743" v="5560" actId="1076"/>
          <ac:spMkLst>
            <pc:docMk/>
            <pc:sldMk cId="3653372703" sldId="367"/>
            <ac:spMk id="76" creationId="{E27187D4-5D12-0A14-D7BB-32FC8C2CA74A}"/>
          </ac:spMkLst>
        </pc:spChg>
        <pc:spChg chg="add mod">
          <ac:chgData name="智之 新井" userId="3b9ea40ce7af933c" providerId="LiveId" clId="{BF6C409C-16AE-40EB-B0E2-210C0016FFF3}" dt="2025-02-02T11:27:11.743" v="5560" actId="1076"/>
          <ac:spMkLst>
            <pc:docMk/>
            <pc:sldMk cId="3653372703" sldId="367"/>
            <ac:spMk id="78" creationId="{27D4DD86-9CEB-5EB8-2226-B6F1020C4A08}"/>
          </ac:spMkLst>
        </pc:spChg>
        <pc:spChg chg="add mod">
          <ac:chgData name="智之 新井" userId="3b9ea40ce7af933c" providerId="LiveId" clId="{BF6C409C-16AE-40EB-B0E2-210C0016FFF3}" dt="2025-02-02T11:27:11.743" v="5560" actId="1076"/>
          <ac:spMkLst>
            <pc:docMk/>
            <pc:sldMk cId="3653372703" sldId="367"/>
            <ac:spMk id="79" creationId="{25F3F731-83E7-F385-7D7C-0E6A764187BF}"/>
          </ac:spMkLst>
        </pc:spChg>
        <pc:spChg chg="add mod">
          <ac:chgData name="智之 新井" userId="3b9ea40ce7af933c" providerId="LiveId" clId="{BF6C409C-16AE-40EB-B0E2-210C0016FFF3}" dt="2025-02-02T11:33:09.189" v="5604" actId="164"/>
          <ac:spMkLst>
            <pc:docMk/>
            <pc:sldMk cId="3653372703" sldId="367"/>
            <ac:spMk id="80" creationId="{68B5BB63-F9F4-522E-0776-367F01DE7233}"/>
          </ac:spMkLst>
        </pc:spChg>
        <pc:spChg chg="add mod">
          <ac:chgData name="智之 新井" userId="3b9ea40ce7af933c" providerId="LiveId" clId="{BF6C409C-16AE-40EB-B0E2-210C0016FFF3}" dt="2025-02-02T11:33:09.189" v="5604" actId="164"/>
          <ac:spMkLst>
            <pc:docMk/>
            <pc:sldMk cId="3653372703" sldId="367"/>
            <ac:spMk id="81" creationId="{6A109CCB-B8CE-50F8-AD0C-2BFC27266CA0}"/>
          </ac:spMkLst>
        </pc:spChg>
        <pc:spChg chg="add mod">
          <ac:chgData name="智之 新井" userId="3b9ea40ce7af933c" providerId="LiveId" clId="{BF6C409C-16AE-40EB-B0E2-210C0016FFF3}" dt="2025-02-02T11:33:09.189" v="5604" actId="164"/>
          <ac:spMkLst>
            <pc:docMk/>
            <pc:sldMk cId="3653372703" sldId="367"/>
            <ac:spMk id="82" creationId="{3BC0B63F-9E56-3755-280A-C39E11256D42}"/>
          </ac:spMkLst>
        </pc:spChg>
        <pc:spChg chg="add mod">
          <ac:chgData name="智之 新井" userId="3b9ea40ce7af933c" providerId="LiveId" clId="{BF6C409C-16AE-40EB-B0E2-210C0016FFF3}" dt="2025-02-02T12:10:34.897" v="6176" actId="164"/>
          <ac:spMkLst>
            <pc:docMk/>
            <pc:sldMk cId="3653372703" sldId="367"/>
            <ac:spMk id="83" creationId="{FF1E40E2-AAA7-291B-0AEA-4D32950088C1}"/>
          </ac:spMkLst>
        </pc:spChg>
        <pc:spChg chg="add mod">
          <ac:chgData name="智之 新井" userId="3b9ea40ce7af933c" providerId="LiveId" clId="{BF6C409C-16AE-40EB-B0E2-210C0016FFF3}" dt="2025-02-02T11:32:36.846" v="5598" actId="164"/>
          <ac:spMkLst>
            <pc:docMk/>
            <pc:sldMk cId="3653372703" sldId="367"/>
            <ac:spMk id="84" creationId="{B76A9F97-1846-88D2-F45D-4CCFE6F6ECA7}"/>
          </ac:spMkLst>
        </pc:spChg>
        <pc:spChg chg="add mod">
          <ac:chgData name="智之 新井" userId="3b9ea40ce7af933c" providerId="LiveId" clId="{BF6C409C-16AE-40EB-B0E2-210C0016FFF3}" dt="2025-02-02T11:32:36.846" v="5598" actId="164"/>
          <ac:spMkLst>
            <pc:docMk/>
            <pc:sldMk cId="3653372703" sldId="367"/>
            <ac:spMk id="85" creationId="{3FCD73A8-02B1-DE48-7321-E564F5814618}"/>
          </ac:spMkLst>
        </pc:spChg>
        <pc:spChg chg="add del mod">
          <ac:chgData name="智之 新井" userId="3b9ea40ce7af933c" providerId="LiveId" clId="{BF6C409C-16AE-40EB-B0E2-210C0016FFF3}" dt="2025-02-02T11:44:22.355" v="5673" actId="478"/>
          <ac:spMkLst>
            <pc:docMk/>
            <pc:sldMk cId="3653372703" sldId="367"/>
            <ac:spMk id="86" creationId="{1638DEB1-515F-E56C-77C9-BDEB39CCF81A}"/>
          </ac:spMkLst>
        </pc:spChg>
        <pc:spChg chg="add mod">
          <ac:chgData name="智之 新井" userId="3b9ea40ce7af933c" providerId="LiveId" clId="{BF6C409C-16AE-40EB-B0E2-210C0016FFF3}" dt="2025-02-02T12:10:55.198" v="6180" actId="164"/>
          <ac:spMkLst>
            <pc:docMk/>
            <pc:sldMk cId="3653372703" sldId="367"/>
            <ac:spMk id="87" creationId="{2189A8D6-5C16-B239-60A7-A070D3170755}"/>
          </ac:spMkLst>
        </pc:spChg>
        <pc:spChg chg="add mod">
          <ac:chgData name="智之 新井" userId="3b9ea40ce7af933c" providerId="LiveId" clId="{BF6C409C-16AE-40EB-B0E2-210C0016FFF3}" dt="2025-02-02T12:10:55.198" v="6180" actId="164"/>
          <ac:spMkLst>
            <pc:docMk/>
            <pc:sldMk cId="3653372703" sldId="367"/>
            <ac:spMk id="88" creationId="{BA5B2CD1-23C8-1BD9-24CE-4CF59F75F676}"/>
          </ac:spMkLst>
        </pc:spChg>
        <pc:spChg chg="add del mod">
          <ac:chgData name="智之 新井" userId="3b9ea40ce7af933c" providerId="LiveId" clId="{BF6C409C-16AE-40EB-B0E2-210C0016FFF3}" dt="2025-02-02T16:05:16.726" v="8521" actId="478"/>
          <ac:spMkLst>
            <pc:docMk/>
            <pc:sldMk cId="3653372703" sldId="367"/>
            <ac:spMk id="89" creationId="{26E787D4-CB53-8BB8-88D9-41E06773F14C}"/>
          </ac:spMkLst>
        </pc:spChg>
        <pc:spChg chg="add mod">
          <ac:chgData name="智之 新井" userId="3b9ea40ce7af933c" providerId="LiveId" clId="{BF6C409C-16AE-40EB-B0E2-210C0016FFF3}" dt="2025-02-02T11:40:03.271" v="5640" actId="1076"/>
          <ac:spMkLst>
            <pc:docMk/>
            <pc:sldMk cId="3653372703" sldId="367"/>
            <ac:spMk id="90" creationId="{3E9F2CE6-D7CB-E55F-C305-6A90C4B758CF}"/>
          </ac:spMkLst>
        </pc:spChg>
        <pc:spChg chg="add mod">
          <ac:chgData name="智之 新井" userId="3b9ea40ce7af933c" providerId="LiveId" clId="{BF6C409C-16AE-40EB-B0E2-210C0016FFF3}" dt="2025-02-02T12:09:28.002" v="6169" actId="164"/>
          <ac:spMkLst>
            <pc:docMk/>
            <pc:sldMk cId="3653372703" sldId="367"/>
            <ac:spMk id="91" creationId="{5789741C-BDDB-2E53-2ACC-A52FBB600209}"/>
          </ac:spMkLst>
        </pc:spChg>
        <pc:spChg chg="add mod">
          <ac:chgData name="智之 新井" userId="3b9ea40ce7af933c" providerId="LiveId" clId="{BF6C409C-16AE-40EB-B0E2-210C0016FFF3}" dt="2025-02-02T12:09:28.002" v="6169" actId="164"/>
          <ac:spMkLst>
            <pc:docMk/>
            <pc:sldMk cId="3653372703" sldId="367"/>
            <ac:spMk id="92" creationId="{2B9C076C-12F6-96EE-9506-5C8F53B7ACAA}"/>
          </ac:spMkLst>
        </pc:spChg>
        <pc:spChg chg="add mod">
          <ac:chgData name="智之 新井" userId="3b9ea40ce7af933c" providerId="LiveId" clId="{BF6C409C-16AE-40EB-B0E2-210C0016FFF3}" dt="2025-02-02T12:37:22.123" v="6974" actId="1076"/>
          <ac:spMkLst>
            <pc:docMk/>
            <pc:sldMk cId="3653372703" sldId="367"/>
            <ac:spMk id="93" creationId="{38261C73-0F23-D933-4195-BFD87F50A4EC}"/>
          </ac:spMkLst>
        </pc:spChg>
        <pc:spChg chg="add mod">
          <ac:chgData name="智之 新井" userId="3b9ea40ce7af933c" providerId="LiveId" clId="{BF6C409C-16AE-40EB-B0E2-210C0016FFF3}" dt="2025-02-02T12:11:20.216" v="6183" actId="164"/>
          <ac:spMkLst>
            <pc:docMk/>
            <pc:sldMk cId="3653372703" sldId="367"/>
            <ac:spMk id="94" creationId="{BF647F87-CA0D-55C5-D620-0EB4624A6437}"/>
          </ac:spMkLst>
        </pc:spChg>
        <pc:spChg chg="add mod">
          <ac:chgData name="智之 新井" userId="3b9ea40ce7af933c" providerId="LiveId" clId="{BF6C409C-16AE-40EB-B0E2-210C0016FFF3}" dt="2025-02-02T12:11:20.216" v="6183" actId="164"/>
          <ac:spMkLst>
            <pc:docMk/>
            <pc:sldMk cId="3653372703" sldId="367"/>
            <ac:spMk id="95" creationId="{01FA9664-677E-9ACF-DDC6-ADB41B24EEBE}"/>
          </ac:spMkLst>
        </pc:spChg>
        <pc:spChg chg="add mod">
          <ac:chgData name="智之 新井" userId="3b9ea40ce7af933c" providerId="LiveId" clId="{BF6C409C-16AE-40EB-B0E2-210C0016FFF3}" dt="2025-02-02T12:11:20.216" v="6183" actId="164"/>
          <ac:spMkLst>
            <pc:docMk/>
            <pc:sldMk cId="3653372703" sldId="367"/>
            <ac:spMk id="96" creationId="{4CFA936F-B844-4CDD-68EA-6FBE56B1088C}"/>
          </ac:spMkLst>
        </pc:spChg>
        <pc:spChg chg="add mod">
          <ac:chgData name="智之 新井" userId="3b9ea40ce7af933c" providerId="LiveId" clId="{BF6C409C-16AE-40EB-B0E2-210C0016FFF3}" dt="2025-02-02T12:11:20.216" v="6183" actId="164"/>
          <ac:spMkLst>
            <pc:docMk/>
            <pc:sldMk cId="3653372703" sldId="367"/>
            <ac:spMk id="97" creationId="{172BCA64-6ECA-9A62-12AB-5D8CDF932809}"/>
          </ac:spMkLst>
        </pc:spChg>
        <pc:spChg chg="add del mod">
          <ac:chgData name="智之 新井" userId="3b9ea40ce7af933c" providerId="LiveId" clId="{BF6C409C-16AE-40EB-B0E2-210C0016FFF3}" dt="2025-02-02T12:08:51.846" v="6162" actId="164"/>
          <ac:spMkLst>
            <pc:docMk/>
            <pc:sldMk cId="3653372703" sldId="367"/>
            <ac:spMk id="98" creationId="{1F5B25E0-F921-FA95-F374-D19CD0ED4217}"/>
          </ac:spMkLst>
        </pc:spChg>
        <pc:spChg chg="add del mod">
          <ac:chgData name="智之 新井" userId="3b9ea40ce7af933c" providerId="LiveId" clId="{BF6C409C-16AE-40EB-B0E2-210C0016FFF3}" dt="2025-02-02T12:08:51.846" v="6162" actId="164"/>
          <ac:spMkLst>
            <pc:docMk/>
            <pc:sldMk cId="3653372703" sldId="367"/>
            <ac:spMk id="99" creationId="{91BB0792-5E05-1503-634D-E1B19BC4D163}"/>
          </ac:spMkLst>
        </pc:spChg>
        <pc:spChg chg="add del mod">
          <ac:chgData name="智之 新井" userId="3b9ea40ce7af933c" providerId="LiveId" clId="{BF6C409C-16AE-40EB-B0E2-210C0016FFF3}" dt="2025-02-02T12:08:51.846" v="6162" actId="164"/>
          <ac:spMkLst>
            <pc:docMk/>
            <pc:sldMk cId="3653372703" sldId="367"/>
            <ac:spMk id="100" creationId="{D5D91699-7958-D6F8-0CD2-A5B7FDC5521C}"/>
          </ac:spMkLst>
        </pc:spChg>
        <pc:spChg chg="add mod">
          <ac:chgData name="智之 新井" userId="3b9ea40ce7af933c" providerId="LiveId" clId="{BF6C409C-16AE-40EB-B0E2-210C0016FFF3}" dt="2025-02-02T11:41:17.574" v="5643"/>
          <ac:spMkLst>
            <pc:docMk/>
            <pc:sldMk cId="3653372703" sldId="367"/>
            <ac:spMk id="116" creationId="{4CDEC24A-982C-063E-CA4B-107E97C62591}"/>
          </ac:spMkLst>
        </pc:spChg>
        <pc:spChg chg="del mod topLvl">
          <ac:chgData name="智之 新井" userId="3b9ea40ce7af933c" providerId="LiveId" clId="{BF6C409C-16AE-40EB-B0E2-210C0016FFF3}" dt="2025-02-02T11:42:40.685" v="5655" actId="478"/>
          <ac:spMkLst>
            <pc:docMk/>
            <pc:sldMk cId="3653372703" sldId="367"/>
            <ac:spMk id="118" creationId="{D525D11B-4891-9355-737B-00F383A4E1C9}"/>
          </ac:spMkLst>
        </pc:spChg>
        <pc:spChg chg="del mod topLvl">
          <ac:chgData name="智之 新井" userId="3b9ea40ce7af933c" providerId="LiveId" clId="{BF6C409C-16AE-40EB-B0E2-210C0016FFF3}" dt="2025-02-02T11:41:41.413" v="5647" actId="478"/>
          <ac:spMkLst>
            <pc:docMk/>
            <pc:sldMk cId="3653372703" sldId="367"/>
            <ac:spMk id="119" creationId="{CD64232C-4A33-F7C5-5976-689ADF788612}"/>
          </ac:spMkLst>
        </pc:spChg>
        <pc:spChg chg="del mod topLvl">
          <ac:chgData name="智之 新井" userId="3b9ea40ce7af933c" providerId="LiveId" clId="{BF6C409C-16AE-40EB-B0E2-210C0016FFF3}" dt="2025-02-02T11:41:43.452" v="5648" actId="478"/>
          <ac:spMkLst>
            <pc:docMk/>
            <pc:sldMk cId="3653372703" sldId="367"/>
            <ac:spMk id="120" creationId="{96111F5F-ECBE-9915-BC61-D27019CB70E8}"/>
          </ac:spMkLst>
        </pc:spChg>
        <pc:spChg chg="add mod">
          <ac:chgData name="智之 新井" userId="3b9ea40ce7af933c" providerId="LiveId" clId="{BF6C409C-16AE-40EB-B0E2-210C0016FFF3}" dt="2025-02-02T12:12:37.165" v="6207" actId="1076"/>
          <ac:spMkLst>
            <pc:docMk/>
            <pc:sldMk cId="3653372703" sldId="367"/>
            <ac:spMk id="121" creationId="{B55B1D2F-99E7-08AD-33C2-4502DEB9D90F}"/>
          </ac:spMkLst>
        </pc:spChg>
        <pc:spChg chg="add mod">
          <ac:chgData name="智之 新井" userId="3b9ea40ce7af933c" providerId="LiveId" clId="{BF6C409C-16AE-40EB-B0E2-210C0016FFF3}" dt="2025-02-02T12:12:45.574" v="6208" actId="1076"/>
          <ac:spMkLst>
            <pc:docMk/>
            <pc:sldMk cId="3653372703" sldId="367"/>
            <ac:spMk id="122" creationId="{1B4F90FD-4D3C-251F-C8C1-B1C7E9F0D2AA}"/>
          </ac:spMkLst>
        </pc:spChg>
        <pc:spChg chg="del mod topLvl">
          <ac:chgData name="智之 新井" userId="3b9ea40ce7af933c" providerId="LiveId" clId="{BF6C409C-16AE-40EB-B0E2-210C0016FFF3}" dt="2025-02-02T11:43:39.613" v="5664" actId="478"/>
          <ac:spMkLst>
            <pc:docMk/>
            <pc:sldMk cId="3653372703" sldId="367"/>
            <ac:spMk id="124" creationId="{0D46DA1F-7E0A-350A-8BC6-CE76161732CD}"/>
          </ac:spMkLst>
        </pc:spChg>
        <pc:spChg chg="mod topLvl">
          <ac:chgData name="智之 新井" userId="3b9ea40ce7af933c" providerId="LiveId" clId="{BF6C409C-16AE-40EB-B0E2-210C0016FFF3}" dt="2025-02-02T12:26:38.680" v="6790" actId="164"/>
          <ac:spMkLst>
            <pc:docMk/>
            <pc:sldMk cId="3653372703" sldId="367"/>
            <ac:spMk id="125" creationId="{265EAACD-0551-BD28-023C-8F1A59FBCE07}"/>
          </ac:spMkLst>
        </pc:spChg>
        <pc:spChg chg="mod topLvl">
          <ac:chgData name="智之 新井" userId="3b9ea40ce7af933c" providerId="LiveId" clId="{BF6C409C-16AE-40EB-B0E2-210C0016FFF3}" dt="2025-02-02T12:26:38.680" v="6790" actId="164"/>
          <ac:spMkLst>
            <pc:docMk/>
            <pc:sldMk cId="3653372703" sldId="367"/>
            <ac:spMk id="126" creationId="{4D202083-FFE2-BF8A-040C-74DC4B214160}"/>
          </ac:spMkLst>
        </pc:spChg>
        <pc:spChg chg="add mod">
          <ac:chgData name="智之 新井" userId="3b9ea40ce7af933c" providerId="LiveId" clId="{BF6C409C-16AE-40EB-B0E2-210C0016FFF3}" dt="2025-02-02T12:26:38.680" v="6790" actId="164"/>
          <ac:spMkLst>
            <pc:docMk/>
            <pc:sldMk cId="3653372703" sldId="367"/>
            <ac:spMk id="127" creationId="{2653E57B-B437-F7B8-CF37-C1B2A2CC7ECA}"/>
          </ac:spMkLst>
        </pc:spChg>
        <pc:spChg chg="add mod">
          <ac:chgData name="智之 新井" userId="3b9ea40ce7af933c" providerId="LiveId" clId="{BF6C409C-16AE-40EB-B0E2-210C0016FFF3}" dt="2025-02-02T12:25:23.910" v="6752" actId="1076"/>
          <ac:spMkLst>
            <pc:docMk/>
            <pc:sldMk cId="3653372703" sldId="367"/>
            <ac:spMk id="128" creationId="{FADB54FB-D075-52F2-F5FB-D94A1F9FEEAA}"/>
          </ac:spMkLst>
        </pc:spChg>
        <pc:spChg chg="del mod topLvl">
          <ac:chgData name="智之 新井" userId="3b9ea40ce7af933c" providerId="LiveId" clId="{BF6C409C-16AE-40EB-B0E2-210C0016FFF3}" dt="2025-02-02T11:44:45.925" v="5683" actId="478"/>
          <ac:spMkLst>
            <pc:docMk/>
            <pc:sldMk cId="3653372703" sldId="367"/>
            <ac:spMk id="130" creationId="{A6C7E50B-D92B-0EC6-8291-4C272C7F62FE}"/>
          </ac:spMkLst>
        </pc:spChg>
        <pc:spChg chg="mod topLvl">
          <ac:chgData name="智之 新井" userId="3b9ea40ce7af933c" providerId="LiveId" clId="{BF6C409C-16AE-40EB-B0E2-210C0016FFF3}" dt="2025-02-02T12:15:12.571" v="6264" actId="1076"/>
          <ac:spMkLst>
            <pc:docMk/>
            <pc:sldMk cId="3653372703" sldId="367"/>
            <ac:spMk id="131" creationId="{D0F482E8-F318-EC0F-8155-4E8DE4D7C6E6}"/>
          </ac:spMkLst>
        </pc:spChg>
        <pc:spChg chg="add mod">
          <ac:chgData name="智之 新井" userId="3b9ea40ce7af933c" providerId="LiveId" clId="{BF6C409C-16AE-40EB-B0E2-210C0016FFF3}" dt="2025-02-02T12:26:38.680" v="6790" actId="164"/>
          <ac:spMkLst>
            <pc:docMk/>
            <pc:sldMk cId="3653372703" sldId="367"/>
            <ac:spMk id="132" creationId="{0CD86714-4DC3-4A3C-1D74-6F7BD06C383B}"/>
          </ac:spMkLst>
        </pc:spChg>
        <pc:spChg chg="add mod">
          <ac:chgData name="智之 新井" userId="3b9ea40ce7af933c" providerId="LiveId" clId="{BF6C409C-16AE-40EB-B0E2-210C0016FFF3}" dt="2025-02-02T12:12:26.181" v="6206" actId="1036"/>
          <ac:spMkLst>
            <pc:docMk/>
            <pc:sldMk cId="3653372703" sldId="367"/>
            <ac:spMk id="133" creationId="{8221CE4A-08D3-5C8E-DDB9-A2D6397D0940}"/>
          </ac:spMkLst>
        </pc:spChg>
        <pc:spChg chg="add mod">
          <ac:chgData name="智之 新井" userId="3b9ea40ce7af933c" providerId="LiveId" clId="{BF6C409C-16AE-40EB-B0E2-210C0016FFF3}" dt="2025-02-02T12:15:38.515" v="6267" actId="1076"/>
          <ac:spMkLst>
            <pc:docMk/>
            <pc:sldMk cId="3653372703" sldId="367"/>
            <ac:spMk id="139" creationId="{AEA66E9A-DC37-1149-275F-52B3BFDE7DA9}"/>
          </ac:spMkLst>
        </pc:spChg>
        <pc:spChg chg="add mod">
          <ac:chgData name="智之 新井" userId="3b9ea40ce7af933c" providerId="LiveId" clId="{BF6C409C-16AE-40EB-B0E2-210C0016FFF3}" dt="2025-02-02T12:15:26.238" v="6266" actId="1076"/>
          <ac:spMkLst>
            <pc:docMk/>
            <pc:sldMk cId="3653372703" sldId="367"/>
            <ac:spMk id="140" creationId="{46D016E0-E678-B53A-3BAD-761A562D8CCF}"/>
          </ac:spMkLst>
        </pc:spChg>
        <pc:spChg chg="add mod">
          <ac:chgData name="智之 新井" userId="3b9ea40ce7af933c" providerId="LiveId" clId="{BF6C409C-16AE-40EB-B0E2-210C0016FFF3}" dt="2025-02-02T12:26:38.680" v="6790" actId="164"/>
          <ac:spMkLst>
            <pc:docMk/>
            <pc:sldMk cId="3653372703" sldId="367"/>
            <ac:spMk id="141" creationId="{0CCFA1BF-698E-2796-FD71-5B8E15E93FD4}"/>
          </ac:spMkLst>
        </pc:spChg>
        <pc:spChg chg="add mod">
          <ac:chgData name="智之 新井" userId="3b9ea40ce7af933c" providerId="LiveId" clId="{BF6C409C-16AE-40EB-B0E2-210C0016FFF3}" dt="2025-02-02T12:25:43.333" v="6763" actId="20577"/>
          <ac:spMkLst>
            <pc:docMk/>
            <pc:sldMk cId="3653372703" sldId="367"/>
            <ac:spMk id="142" creationId="{F605E722-E495-4086-0E35-779B7D8AEF78}"/>
          </ac:spMkLst>
        </pc:spChg>
        <pc:spChg chg="add mod">
          <ac:chgData name="智之 新井" userId="3b9ea40ce7af933c" providerId="LiveId" clId="{BF6C409C-16AE-40EB-B0E2-210C0016FFF3}" dt="2025-02-02T12:26:38.680" v="6790" actId="164"/>
          <ac:spMkLst>
            <pc:docMk/>
            <pc:sldMk cId="3653372703" sldId="367"/>
            <ac:spMk id="143" creationId="{CA6D4533-3DA2-6A12-E4DF-C987DB26CF77}"/>
          </ac:spMkLst>
        </pc:spChg>
        <pc:spChg chg="add mod">
          <ac:chgData name="智之 新井" userId="3b9ea40ce7af933c" providerId="LiveId" clId="{BF6C409C-16AE-40EB-B0E2-210C0016FFF3}" dt="2025-02-02T12:26:38.680" v="6790" actId="164"/>
          <ac:spMkLst>
            <pc:docMk/>
            <pc:sldMk cId="3653372703" sldId="367"/>
            <ac:spMk id="144" creationId="{A9149241-FA01-9E03-482C-51D85B140362}"/>
          </ac:spMkLst>
        </pc:spChg>
        <pc:spChg chg="add mod">
          <ac:chgData name="智之 新井" userId="3b9ea40ce7af933c" providerId="LiveId" clId="{BF6C409C-16AE-40EB-B0E2-210C0016FFF3}" dt="2025-02-02T12:26:12.934" v="6789" actId="20577"/>
          <ac:spMkLst>
            <pc:docMk/>
            <pc:sldMk cId="3653372703" sldId="367"/>
            <ac:spMk id="145" creationId="{EA0AD67B-D428-DFB6-F156-F90B37333CCF}"/>
          </ac:spMkLst>
        </pc:spChg>
        <pc:spChg chg="add mod">
          <ac:chgData name="智之 新井" userId="3b9ea40ce7af933c" providerId="LiveId" clId="{BF6C409C-16AE-40EB-B0E2-210C0016FFF3}" dt="2025-02-02T12:26:38.680" v="6790" actId="164"/>
          <ac:spMkLst>
            <pc:docMk/>
            <pc:sldMk cId="3653372703" sldId="367"/>
            <ac:spMk id="146" creationId="{34674861-52CD-070F-38C6-C8AA36456611}"/>
          </ac:spMkLst>
        </pc:spChg>
        <pc:spChg chg="add mod">
          <ac:chgData name="智之 新井" userId="3b9ea40ce7af933c" providerId="LiveId" clId="{BF6C409C-16AE-40EB-B0E2-210C0016FFF3}" dt="2025-02-02T12:26:38.680" v="6790" actId="164"/>
          <ac:spMkLst>
            <pc:docMk/>
            <pc:sldMk cId="3653372703" sldId="367"/>
            <ac:spMk id="147" creationId="{5F3168BC-DA67-3C45-7C19-91C6284A3D0A}"/>
          </ac:spMkLst>
        </pc:spChg>
        <pc:spChg chg="add mod">
          <ac:chgData name="智之 新井" userId="3b9ea40ce7af933c" providerId="LiveId" clId="{BF6C409C-16AE-40EB-B0E2-210C0016FFF3}" dt="2025-02-02T12:27:21.849" v="6825" actId="1076"/>
          <ac:spMkLst>
            <pc:docMk/>
            <pc:sldMk cId="3653372703" sldId="367"/>
            <ac:spMk id="149" creationId="{7BDA3000-BB84-9FC0-355D-ED7A70792C55}"/>
          </ac:spMkLst>
        </pc:spChg>
        <pc:spChg chg="add mod">
          <ac:chgData name="智之 新井" userId="3b9ea40ce7af933c" providerId="LiveId" clId="{BF6C409C-16AE-40EB-B0E2-210C0016FFF3}" dt="2025-02-02T12:27:56.017" v="6828" actId="208"/>
          <ac:spMkLst>
            <pc:docMk/>
            <pc:sldMk cId="3653372703" sldId="367"/>
            <ac:spMk id="150" creationId="{DB13E0D6-B7A4-070A-7FEA-689A14AAB1C1}"/>
          </ac:spMkLst>
        </pc:spChg>
        <pc:spChg chg="add mod">
          <ac:chgData name="智之 新井" userId="3b9ea40ce7af933c" providerId="LiveId" clId="{BF6C409C-16AE-40EB-B0E2-210C0016FFF3}" dt="2025-02-02T13:08:13.700" v="7137" actId="1035"/>
          <ac:spMkLst>
            <pc:docMk/>
            <pc:sldMk cId="3653372703" sldId="367"/>
            <ac:spMk id="151" creationId="{E8A3D388-FB41-E5B0-A8AC-A190863EA8F4}"/>
          </ac:spMkLst>
        </pc:spChg>
        <pc:spChg chg="add mod">
          <ac:chgData name="智之 新井" userId="3b9ea40ce7af933c" providerId="LiveId" clId="{BF6C409C-16AE-40EB-B0E2-210C0016FFF3}" dt="2025-02-02T13:08:18.387" v="7139" actId="1035"/>
          <ac:spMkLst>
            <pc:docMk/>
            <pc:sldMk cId="3653372703" sldId="367"/>
            <ac:spMk id="152" creationId="{9295BEFA-B0F8-D51E-F7AF-05C931A0B999}"/>
          </ac:spMkLst>
        </pc:spChg>
        <pc:spChg chg="add mod ord">
          <ac:chgData name="智之 新井" userId="3b9ea40ce7af933c" providerId="LiveId" clId="{BF6C409C-16AE-40EB-B0E2-210C0016FFF3}" dt="2025-02-02T12:29:59.469" v="6849" actId="167"/>
          <ac:spMkLst>
            <pc:docMk/>
            <pc:sldMk cId="3653372703" sldId="367"/>
            <ac:spMk id="153" creationId="{2A753DF1-452B-FEBE-6CD8-10C61649FEB7}"/>
          </ac:spMkLst>
        </pc:spChg>
        <pc:spChg chg="add mod ord">
          <ac:chgData name="智之 新井" userId="3b9ea40ce7af933c" providerId="LiveId" clId="{BF6C409C-16AE-40EB-B0E2-210C0016FFF3}" dt="2025-02-02T12:30:36.288" v="6854" actId="167"/>
          <ac:spMkLst>
            <pc:docMk/>
            <pc:sldMk cId="3653372703" sldId="367"/>
            <ac:spMk id="154" creationId="{66D03A62-98EB-0DBE-C9F7-201D4F7B40D4}"/>
          </ac:spMkLst>
        </pc:spChg>
        <pc:spChg chg="add mod">
          <ac:chgData name="智之 新井" userId="3b9ea40ce7af933c" providerId="LiveId" clId="{BF6C409C-16AE-40EB-B0E2-210C0016FFF3}" dt="2025-02-02T12:31:19.611" v="6869" actId="20577"/>
          <ac:spMkLst>
            <pc:docMk/>
            <pc:sldMk cId="3653372703" sldId="367"/>
            <ac:spMk id="155" creationId="{10DF725F-CF2D-F62D-70DE-22976798B1A4}"/>
          </ac:spMkLst>
        </pc:spChg>
        <pc:spChg chg="add mod">
          <ac:chgData name="智之 新井" userId="3b9ea40ce7af933c" providerId="LiveId" clId="{BF6C409C-16AE-40EB-B0E2-210C0016FFF3}" dt="2025-02-02T12:31:42.419" v="6894" actId="14100"/>
          <ac:spMkLst>
            <pc:docMk/>
            <pc:sldMk cId="3653372703" sldId="367"/>
            <ac:spMk id="156" creationId="{45051679-BD59-9C8C-6833-BC4F6DC85423}"/>
          </ac:spMkLst>
        </pc:spChg>
        <pc:grpChg chg="add mod">
          <ac:chgData name="智之 新井" userId="3b9ea40ce7af933c" providerId="LiveId" clId="{BF6C409C-16AE-40EB-B0E2-210C0016FFF3}" dt="2025-02-02T16:06:42.034" v="8522"/>
          <ac:grpSpMkLst>
            <pc:docMk/>
            <pc:sldMk cId="3653372703" sldId="367"/>
            <ac:grpSpMk id="8" creationId="{C9AD7B80-200A-BBAB-C706-FD8A00786E72}"/>
          </ac:grpSpMkLst>
        </pc:grpChg>
        <pc:grpChg chg="mod">
          <ac:chgData name="智之 新井" userId="3b9ea40ce7af933c" providerId="LiveId" clId="{BF6C409C-16AE-40EB-B0E2-210C0016FFF3}" dt="2025-02-02T16:06:42.034" v="8522"/>
          <ac:grpSpMkLst>
            <pc:docMk/>
            <pc:sldMk cId="3653372703" sldId="367"/>
            <ac:grpSpMk id="9" creationId="{A58EC529-AE3B-CC38-F0E0-E52AD174D63B}"/>
          </ac:grpSpMkLst>
        </pc:grpChg>
        <pc:grpChg chg="add mod">
          <ac:chgData name="智之 新井" userId="3b9ea40ce7af933c" providerId="LiveId" clId="{BF6C409C-16AE-40EB-B0E2-210C0016FFF3}" dt="2025-02-02T11:31:34.586" v="5590" actId="1076"/>
          <ac:grpSpMkLst>
            <pc:docMk/>
            <pc:sldMk cId="3653372703" sldId="367"/>
            <ac:grpSpMk id="101" creationId="{2B82AD22-3554-07BA-22DC-F3F5ED16AAD1}"/>
          </ac:grpSpMkLst>
        </pc:grpChg>
        <pc:grpChg chg="add mod">
          <ac:chgData name="智之 新井" userId="3b9ea40ce7af933c" providerId="LiveId" clId="{BF6C409C-16AE-40EB-B0E2-210C0016FFF3}" dt="2025-02-02T12:10:11.137" v="6172" actId="1076"/>
          <ac:grpSpMkLst>
            <pc:docMk/>
            <pc:sldMk cId="3653372703" sldId="367"/>
            <ac:grpSpMk id="102" creationId="{8DF5940D-624B-3A26-AE73-1D456DA88556}"/>
          </ac:grpSpMkLst>
        </pc:grpChg>
        <pc:grpChg chg="add mod">
          <ac:chgData name="智之 新井" userId="3b9ea40ce7af933c" providerId="LiveId" clId="{BF6C409C-16AE-40EB-B0E2-210C0016FFF3}" dt="2025-02-02T11:32:54.585" v="5602" actId="164"/>
          <ac:grpSpMkLst>
            <pc:docMk/>
            <pc:sldMk cId="3653372703" sldId="367"/>
            <ac:grpSpMk id="103" creationId="{0C84872F-3F95-5F9C-666E-E5F5054964A5}"/>
          </ac:grpSpMkLst>
        </pc:grpChg>
        <pc:grpChg chg="add mod">
          <ac:chgData name="智之 新井" userId="3b9ea40ce7af933c" providerId="LiveId" clId="{BF6C409C-16AE-40EB-B0E2-210C0016FFF3}" dt="2025-02-02T12:12:26.181" v="6206" actId="1036"/>
          <ac:grpSpMkLst>
            <pc:docMk/>
            <pc:sldMk cId="3653372703" sldId="367"/>
            <ac:grpSpMk id="104" creationId="{DC1D9E6E-3BE0-3AAB-BC7E-2000CD5C4990}"/>
          </ac:grpSpMkLst>
        </pc:grpChg>
        <pc:grpChg chg="add mod">
          <ac:chgData name="智之 新井" userId="3b9ea40ce7af933c" providerId="LiveId" clId="{BF6C409C-16AE-40EB-B0E2-210C0016FFF3}" dt="2025-02-02T12:12:26.181" v="6206" actId="1036"/>
          <ac:grpSpMkLst>
            <pc:docMk/>
            <pc:sldMk cId="3653372703" sldId="367"/>
            <ac:grpSpMk id="105" creationId="{E10642B7-E4C6-07DD-7C0E-88D362599A86}"/>
          </ac:grpSpMkLst>
        </pc:grpChg>
        <pc:grpChg chg="add mod">
          <ac:chgData name="智之 新井" userId="3b9ea40ce7af933c" providerId="LiveId" clId="{BF6C409C-16AE-40EB-B0E2-210C0016FFF3}" dt="2025-02-02T12:12:26.181" v="6206" actId="1036"/>
          <ac:grpSpMkLst>
            <pc:docMk/>
            <pc:sldMk cId="3653372703" sldId="367"/>
            <ac:grpSpMk id="106" creationId="{543C9DF1-03D2-B577-4C7E-C2B8B1356257}"/>
          </ac:grpSpMkLst>
        </pc:grpChg>
        <pc:grpChg chg="add mod">
          <ac:chgData name="智之 新井" userId="3b9ea40ce7af933c" providerId="LiveId" clId="{BF6C409C-16AE-40EB-B0E2-210C0016FFF3}" dt="2025-02-02T12:10:34.897" v="6176" actId="164"/>
          <ac:grpSpMkLst>
            <pc:docMk/>
            <pc:sldMk cId="3653372703" sldId="367"/>
            <ac:grpSpMk id="107" creationId="{03B8731D-A77D-75B0-00BC-DE470B8014A2}"/>
          </ac:grpSpMkLst>
        </pc:grpChg>
        <pc:grpChg chg="add mod">
          <ac:chgData name="智之 新井" userId="3b9ea40ce7af933c" providerId="LiveId" clId="{BF6C409C-16AE-40EB-B0E2-210C0016FFF3}" dt="2025-02-02T12:09:07.922" v="6164" actId="1076"/>
          <ac:grpSpMkLst>
            <pc:docMk/>
            <pc:sldMk cId="3653372703" sldId="367"/>
            <ac:grpSpMk id="108" creationId="{E66B73ED-9436-FB1A-445D-D2B13962F5DA}"/>
          </ac:grpSpMkLst>
        </pc:grpChg>
        <pc:grpChg chg="add mod">
          <ac:chgData name="智之 新井" userId="3b9ea40ce7af933c" providerId="LiveId" clId="{BF6C409C-16AE-40EB-B0E2-210C0016FFF3}" dt="2025-02-02T12:09:41.717" v="6170" actId="1076"/>
          <ac:grpSpMkLst>
            <pc:docMk/>
            <pc:sldMk cId="3653372703" sldId="367"/>
            <ac:grpSpMk id="109" creationId="{7BA7E68B-2EDE-F93D-35BB-753D4CB7D595}"/>
          </ac:grpSpMkLst>
        </pc:grpChg>
        <pc:grpChg chg="add mod">
          <ac:chgData name="智之 新井" userId="3b9ea40ce7af933c" providerId="LiveId" clId="{BF6C409C-16AE-40EB-B0E2-210C0016FFF3}" dt="2025-02-02T12:12:26.181" v="6206" actId="1036"/>
          <ac:grpSpMkLst>
            <pc:docMk/>
            <pc:sldMk cId="3653372703" sldId="367"/>
            <ac:grpSpMk id="110" creationId="{5A106E86-3D6D-7139-A47C-3B3AF423E3CC}"/>
          </ac:grpSpMkLst>
        </pc:grpChg>
        <pc:grpChg chg="add mod">
          <ac:chgData name="智之 新井" userId="3b9ea40ce7af933c" providerId="LiveId" clId="{BF6C409C-16AE-40EB-B0E2-210C0016FFF3}" dt="2025-02-02T12:12:26.181" v="6206" actId="1036"/>
          <ac:grpSpMkLst>
            <pc:docMk/>
            <pc:sldMk cId="3653372703" sldId="367"/>
            <ac:grpSpMk id="111" creationId="{910622FA-2795-397D-EAEC-3EE578BA2990}"/>
          </ac:grpSpMkLst>
        </pc:grpChg>
        <pc:grpChg chg="add mod">
          <ac:chgData name="智之 新井" userId="3b9ea40ce7af933c" providerId="LiveId" clId="{BF6C409C-16AE-40EB-B0E2-210C0016FFF3}" dt="2025-02-02T12:09:11.284" v="6165" actId="1076"/>
          <ac:grpSpMkLst>
            <pc:docMk/>
            <pc:sldMk cId="3653372703" sldId="367"/>
            <ac:grpSpMk id="112" creationId="{0FE54992-F107-1C40-6DEE-6BB2D697E95B}"/>
          </ac:grpSpMkLst>
        </pc:grpChg>
        <pc:grpChg chg="add mod">
          <ac:chgData name="智之 新井" userId="3b9ea40ce7af933c" providerId="LiveId" clId="{BF6C409C-16AE-40EB-B0E2-210C0016FFF3}" dt="2025-02-02T12:11:46.528" v="6187" actId="1076"/>
          <ac:grpSpMkLst>
            <pc:docMk/>
            <pc:sldMk cId="3653372703" sldId="367"/>
            <ac:grpSpMk id="113" creationId="{2C42D5CB-D79E-BEEC-EB1E-1C68EEB5E705}"/>
          </ac:grpSpMkLst>
        </pc:grpChg>
        <pc:grpChg chg="add mod">
          <ac:chgData name="智之 新井" userId="3b9ea40ce7af933c" providerId="LiveId" clId="{BF6C409C-16AE-40EB-B0E2-210C0016FFF3}" dt="2025-02-02T12:12:26.181" v="6206" actId="1036"/>
          <ac:grpSpMkLst>
            <pc:docMk/>
            <pc:sldMk cId="3653372703" sldId="367"/>
            <ac:grpSpMk id="114" creationId="{B3E01AB6-BEFE-084B-DE52-BCE2C9B109D1}"/>
          </ac:grpSpMkLst>
        </pc:grpChg>
        <pc:grpChg chg="add mod">
          <ac:chgData name="智之 新井" userId="3b9ea40ce7af933c" providerId="LiveId" clId="{BF6C409C-16AE-40EB-B0E2-210C0016FFF3}" dt="2025-02-02T12:12:26.181" v="6206" actId="1036"/>
          <ac:grpSpMkLst>
            <pc:docMk/>
            <pc:sldMk cId="3653372703" sldId="367"/>
            <ac:grpSpMk id="115" creationId="{E5A5B640-E652-9F2E-178C-F27E3F386EBA}"/>
          </ac:grpSpMkLst>
        </pc:grpChg>
        <pc:grpChg chg="add del mod">
          <ac:chgData name="智之 新井" userId="3b9ea40ce7af933c" providerId="LiveId" clId="{BF6C409C-16AE-40EB-B0E2-210C0016FFF3}" dt="2025-02-02T11:41:38.131" v="5646" actId="165"/>
          <ac:grpSpMkLst>
            <pc:docMk/>
            <pc:sldMk cId="3653372703" sldId="367"/>
            <ac:grpSpMk id="117" creationId="{63692F95-5C6C-367D-469B-339F510E3C13}"/>
          </ac:grpSpMkLst>
        </pc:grpChg>
        <pc:grpChg chg="add del mod">
          <ac:chgData name="智之 新井" userId="3b9ea40ce7af933c" providerId="LiveId" clId="{BF6C409C-16AE-40EB-B0E2-210C0016FFF3}" dt="2025-02-02T11:43:00.200" v="5658" actId="165"/>
          <ac:grpSpMkLst>
            <pc:docMk/>
            <pc:sldMk cId="3653372703" sldId="367"/>
            <ac:grpSpMk id="123" creationId="{BFC6DBBC-A753-CC65-CA09-08E4E35895E3}"/>
          </ac:grpSpMkLst>
        </pc:grpChg>
        <pc:grpChg chg="add del mod">
          <ac:chgData name="智之 新井" userId="3b9ea40ce7af933c" providerId="LiveId" clId="{BF6C409C-16AE-40EB-B0E2-210C0016FFF3}" dt="2025-02-02T11:44:35.315" v="5679" actId="165"/>
          <ac:grpSpMkLst>
            <pc:docMk/>
            <pc:sldMk cId="3653372703" sldId="367"/>
            <ac:grpSpMk id="129" creationId="{349A2942-522D-BEF0-A176-48C3DBC21BD6}"/>
          </ac:grpSpMkLst>
        </pc:grpChg>
        <pc:grpChg chg="add mod">
          <ac:chgData name="智之 新井" userId="3b9ea40ce7af933c" providerId="LiveId" clId="{BF6C409C-16AE-40EB-B0E2-210C0016FFF3}" dt="2025-02-02T12:12:26.181" v="6206" actId="1036"/>
          <ac:grpSpMkLst>
            <pc:docMk/>
            <pc:sldMk cId="3653372703" sldId="367"/>
            <ac:grpSpMk id="134" creationId="{E9C19569-70D9-3841-69C4-7DF1ECA21DF1}"/>
          </ac:grpSpMkLst>
        </pc:grpChg>
        <pc:grpChg chg="add mod">
          <ac:chgData name="智之 新井" userId="3b9ea40ce7af933c" providerId="LiveId" clId="{BF6C409C-16AE-40EB-B0E2-210C0016FFF3}" dt="2025-02-02T12:09:28.002" v="6169" actId="164"/>
          <ac:grpSpMkLst>
            <pc:docMk/>
            <pc:sldMk cId="3653372703" sldId="367"/>
            <ac:grpSpMk id="135" creationId="{73ECD723-864C-7302-F0C0-BB78C08E8FFC}"/>
          </ac:grpSpMkLst>
        </pc:grpChg>
        <pc:grpChg chg="add mod">
          <ac:chgData name="智之 新井" userId="3b9ea40ce7af933c" providerId="LiveId" clId="{BF6C409C-16AE-40EB-B0E2-210C0016FFF3}" dt="2025-02-02T12:10:45.671" v="6177" actId="1076"/>
          <ac:grpSpMkLst>
            <pc:docMk/>
            <pc:sldMk cId="3653372703" sldId="367"/>
            <ac:grpSpMk id="136" creationId="{544AE3C1-65BA-8DC4-B1B5-10FB642CDDB7}"/>
          </ac:grpSpMkLst>
        </pc:grpChg>
        <pc:grpChg chg="add mod">
          <ac:chgData name="智之 新井" userId="3b9ea40ce7af933c" providerId="LiveId" clId="{BF6C409C-16AE-40EB-B0E2-210C0016FFF3}" dt="2025-02-02T12:12:26.181" v="6206" actId="1036"/>
          <ac:grpSpMkLst>
            <pc:docMk/>
            <pc:sldMk cId="3653372703" sldId="367"/>
            <ac:grpSpMk id="137" creationId="{EA906300-B8BD-71A7-7208-A89B62258C2F}"/>
          </ac:grpSpMkLst>
        </pc:grpChg>
        <pc:grpChg chg="add mod">
          <ac:chgData name="智之 新井" userId="3b9ea40ce7af933c" providerId="LiveId" clId="{BF6C409C-16AE-40EB-B0E2-210C0016FFF3}" dt="2025-02-02T12:11:32.730" v="6184" actId="1076"/>
          <ac:grpSpMkLst>
            <pc:docMk/>
            <pc:sldMk cId="3653372703" sldId="367"/>
            <ac:grpSpMk id="138" creationId="{35482FA9-2A1F-C796-23E7-176842E29829}"/>
          </ac:grpSpMkLst>
        </pc:grpChg>
        <pc:grpChg chg="mod">
          <ac:chgData name="智之 新井" userId="3b9ea40ce7af933c" providerId="LiveId" clId="{BF6C409C-16AE-40EB-B0E2-210C0016FFF3}" dt="2025-02-02T12:26:55.038" v="6791" actId="1076"/>
          <ac:grpSpMkLst>
            <pc:docMk/>
            <pc:sldMk cId="3653372703" sldId="367"/>
            <ac:grpSpMk id="148" creationId="{0CCA2A0E-69E8-3497-79CE-7CB1BD3E3705}"/>
          </ac:grpSpMkLst>
        </pc:grpChg>
      </pc:sldChg>
      <pc:sldChg chg="addSp modSp mod">
        <pc:chgData name="智之 新井" userId="3b9ea40ce7af933c" providerId="LiveId" clId="{BF6C409C-16AE-40EB-B0E2-210C0016FFF3}" dt="2025-02-03T10:26:29.806" v="8592" actId="1076"/>
        <pc:sldMkLst>
          <pc:docMk/>
          <pc:sldMk cId="1617824545" sldId="368"/>
        </pc:sldMkLst>
        <pc:spChg chg="add mod">
          <ac:chgData name="智之 新井" userId="3b9ea40ce7af933c" providerId="LiveId" clId="{BF6C409C-16AE-40EB-B0E2-210C0016FFF3}" dt="2025-02-03T10:26:29.806" v="8592" actId="1076"/>
          <ac:spMkLst>
            <pc:docMk/>
            <pc:sldMk cId="1617824545" sldId="368"/>
            <ac:spMk id="2" creationId="{E5B4B824-D275-4B44-8AAE-185D55DB323D}"/>
          </ac:spMkLst>
        </pc:spChg>
        <pc:spChg chg="mod">
          <ac:chgData name="智之 新井" userId="3b9ea40ce7af933c" providerId="LiveId" clId="{BF6C409C-16AE-40EB-B0E2-210C0016FFF3}" dt="2025-02-02T08:12:54.884" v="3085" actId="14100"/>
          <ac:spMkLst>
            <pc:docMk/>
            <pc:sldMk cId="1617824545" sldId="368"/>
            <ac:spMk id="3" creationId="{C48139C1-4C81-2CD4-FD14-60FFCCB82452}"/>
          </ac:spMkLst>
        </pc:spChg>
        <pc:spChg chg="add mod">
          <ac:chgData name="智之 新井" userId="3b9ea40ce7af933c" providerId="LiveId" clId="{BF6C409C-16AE-40EB-B0E2-210C0016FFF3}" dt="2025-02-02T14:10:21.534" v="8271" actId="1076"/>
          <ac:spMkLst>
            <pc:docMk/>
            <pc:sldMk cId="1617824545" sldId="368"/>
            <ac:spMk id="4" creationId="{0377E63E-9D36-CC37-01E6-2E2B4046B8BD}"/>
          </ac:spMkLst>
        </pc:spChg>
        <pc:spChg chg="mod">
          <ac:chgData name="智之 新井" userId="3b9ea40ce7af933c" providerId="LiveId" clId="{BF6C409C-16AE-40EB-B0E2-210C0016FFF3}" dt="2025-02-02T14:22:58.729" v="8362" actId="20577"/>
          <ac:spMkLst>
            <pc:docMk/>
            <pc:sldMk cId="1617824545" sldId="368"/>
            <ac:spMk id="10" creationId="{8BC1B039-5E69-0D3E-9E2D-C045FF2E66E7}"/>
          </ac:spMkLst>
        </pc:spChg>
      </pc:sldChg>
      <pc:sldChg chg="addSp delSp modSp mod">
        <pc:chgData name="智之 新井" userId="3b9ea40ce7af933c" providerId="LiveId" clId="{BF6C409C-16AE-40EB-B0E2-210C0016FFF3}" dt="2025-02-03T10:28:04.507" v="8623" actId="1076"/>
        <pc:sldMkLst>
          <pc:docMk/>
          <pc:sldMk cId="2504516198" sldId="369"/>
        </pc:sldMkLst>
        <pc:spChg chg="add mod">
          <ac:chgData name="智之 新井" userId="3b9ea40ce7af933c" providerId="LiveId" clId="{BF6C409C-16AE-40EB-B0E2-210C0016FFF3}" dt="2025-02-03T10:27:08.620" v="8606" actId="20577"/>
          <ac:spMkLst>
            <pc:docMk/>
            <pc:sldMk cId="2504516198" sldId="369"/>
            <ac:spMk id="2" creationId="{69976FD7-AF88-835F-8F99-023DB954247F}"/>
          </ac:spMkLst>
        </pc:spChg>
        <pc:spChg chg="mod">
          <ac:chgData name="智之 新井" userId="3b9ea40ce7af933c" providerId="LiveId" clId="{BF6C409C-16AE-40EB-B0E2-210C0016FFF3}" dt="2025-02-02T13:19:54.083" v="7567" actId="20577"/>
          <ac:spMkLst>
            <pc:docMk/>
            <pc:sldMk cId="2504516198" sldId="369"/>
            <ac:spMk id="3" creationId="{7736A8F0-3C82-D1CE-5E46-879A05E98059}"/>
          </ac:spMkLst>
        </pc:spChg>
        <pc:spChg chg="add mod">
          <ac:chgData name="智之 新井" userId="3b9ea40ce7af933c" providerId="LiveId" clId="{BF6C409C-16AE-40EB-B0E2-210C0016FFF3}" dt="2025-02-02T16:07:50.333" v="8527" actId="20577"/>
          <ac:spMkLst>
            <pc:docMk/>
            <pc:sldMk cId="2504516198" sldId="369"/>
            <ac:spMk id="4" creationId="{AAF43FB5-319C-AAE1-B491-FF2EC1AFF63F}"/>
          </ac:spMkLst>
        </pc:spChg>
        <pc:spChg chg="add mod">
          <ac:chgData name="智之 新井" userId="3b9ea40ce7af933c" providerId="LiveId" clId="{BF6C409C-16AE-40EB-B0E2-210C0016FFF3}" dt="2025-02-02T14:10:16.303" v="8269" actId="1076"/>
          <ac:spMkLst>
            <pc:docMk/>
            <pc:sldMk cId="2504516198" sldId="369"/>
            <ac:spMk id="5" creationId="{986760CA-2111-D538-AEFD-89C856AB2006}"/>
          </ac:spMkLst>
        </pc:spChg>
        <pc:spChg chg="add del mod">
          <ac:chgData name="智之 新井" userId="3b9ea40ce7af933c" providerId="LiveId" clId="{BF6C409C-16AE-40EB-B0E2-210C0016FFF3}" dt="2025-02-02T14:09:48.374" v="8256" actId="478"/>
          <ac:spMkLst>
            <pc:docMk/>
            <pc:sldMk cId="2504516198" sldId="369"/>
            <ac:spMk id="6" creationId="{CD41D23D-0711-665D-12E2-CA01C18D090A}"/>
          </ac:spMkLst>
        </pc:spChg>
        <pc:spChg chg="add mod">
          <ac:chgData name="智之 新井" userId="3b9ea40ce7af933c" providerId="LiveId" clId="{BF6C409C-16AE-40EB-B0E2-210C0016FFF3}" dt="2025-02-03T10:28:04.507" v="8623" actId="1076"/>
          <ac:spMkLst>
            <pc:docMk/>
            <pc:sldMk cId="2504516198" sldId="369"/>
            <ac:spMk id="8" creationId="{C0915DB1-1165-C106-485E-8CCF1C48CF78}"/>
          </ac:spMkLst>
        </pc:spChg>
        <pc:spChg chg="add mod">
          <ac:chgData name="智之 新井" userId="3b9ea40ce7af933c" providerId="LiveId" clId="{BF6C409C-16AE-40EB-B0E2-210C0016FFF3}" dt="2025-02-03T10:27:47.278" v="8622" actId="1076"/>
          <ac:spMkLst>
            <pc:docMk/>
            <pc:sldMk cId="2504516198" sldId="369"/>
            <ac:spMk id="9" creationId="{D97C215D-E90A-BAFB-751B-2AD42CD2F381}"/>
          </ac:spMkLst>
        </pc:spChg>
        <pc:spChg chg="mod">
          <ac:chgData name="智之 新井" userId="3b9ea40ce7af933c" providerId="LiveId" clId="{BF6C409C-16AE-40EB-B0E2-210C0016FFF3}" dt="2025-02-02T13:57:19.069" v="7929" actId="1076"/>
          <ac:spMkLst>
            <pc:docMk/>
            <pc:sldMk cId="2504516198" sldId="369"/>
            <ac:spMk id="10" creationId="{A9452B86-70BC-F5F0-F1E3-A1B3D03C9101}"/>
          </ac:spMkLst>
        </pc:spChg>
      </pc:sldChg>
      <pc:sldChg chg="addSp delSp modSp mod">
        <pc:chgData name="智之 新井" userId="3b9ea40ce7af933c" providerId="LiveId" clId="{BF6C409C-16AE-40EB-B0E2-210C0016FFF3}" dt="2025-02-02T14:26:21.139" v="8417" actId="14861"/>
        <pc:sldMkLst>
          <pc:docMk/>
          <pc:sldMk cId="2026961458" sldId="370"/>
        </pc:sldMkLst>
        <pc:spChg chg="mod">
          <ac:chgData name="智之 新井" userId="3b9ea40ce7af933c" providerId="LiveId" clId="{BF6C409C-16AE-40EB-B0E2-210C0016FFF3}" dt="2025-02-02T13:18:29.148" v="7531" actId="1076"/>
          <ac:spMkLst>
            <pc:docMk/>
            <pc:sldMk cId="2026961458" sldId="370"/>
            <ac:spMk id="3" creationId="{827B7A8B-2EAE-EEB0-F80D-3B7D70890EE7}"/>
          </ac:spMkLst>
        </pc:spChg>
        <pc:spChg chg="add mod">
          <ac:chgData name="智之 新井" userId="3b9ea40ce7af933c" providerId="LiveId" clId="{BF6C409C-16AE-40EB-B0E2-210C0016FFF3}" dt="2025-02-02T13:37:03.319" v="7640" actId="1076"/>
          <ac:spMkLst>
            <pc:docMk/>
            <pc:sldMk cId="2026961458" sldId="370"/>
            <ac:spMk id="8" creationId="{839449A7-09A3-15D9-6858-E79BEED0CBF3}"/>
          </ac:spMkLst>
        </pc:spChg>
        <pc:spChg chg="add mod">
          <ac:chgData name="智之 新井" userId="3b9ea40ce7af933c" providerId="LiveId" clId="{BF6C409C-16AE-40EB-B0E2-210C0016FFF3}" dt="2025-02-02T13:37:16.934" v="7641" actId="1076"/>
          <ac:spMkLst>
            <pc:docMk/>
            <pc:sldMk cId="2026961458" sldId="370"/>
            <ac:spMk id="9" creationId="{91EC67FE-884E-67CF-A243-C3B60B75B1B1}"/>
          </ac:spMkLst>
        </pc:spChg>
        <pc:spChg chg="del mod">
          <ac:chgData name="智之 新井" userId="3b9ea40ce7af933c" providerId="LiveId" clId="{BF6C409C-16AE-40EB-B0E2-210C0016FFF3}" dt="2025-02-02T13:18:32.993" v="7532" actId="478"/>
          <ac:spMkLst>
            <pc:docMk/>
            <pc:sldMk cId="2026961458" sldId="370"/>
            <ac:spMk id="10" creationId="{D1690121-2676-35E0-D700-F4D35C9518F2}"/>
          </ac:spMkLst>
        </pc:spChg>
        <pc:spChg chg="add mod">
          <ac:chgData name="智之 新井" userId="3b9ea40ce7af933c" providerId="LiveId" clId="{BF6C409C-16AE-40EB-B0E2-210C0016FFF3}" dt="2025-02-02T13:36:05.110" v="7627" actId="20577"/>
          <ac:spMkLst>
            <pc:docMk/>
            <pc:sldMk cId="2026961458" sldId="370"/>
            <ac:spMk id="11" creationId="{2868121B-419F-C4AC-BD0D-39EBE0A84D95}"/>
          </ac:spMkLst>
        </pc:spChg>
        <pc:spChg chg="add mod">
          <ac:chgData name="智之 新井" userId="3b9ea40ce7af933c" providerId="LiveId" clId="{BF6C409C-16AE-40EB-B0E2-210C0016FFF3}" dt="2025-02-02T13:36:10.049" v="7629" actId="20577"/>
          <ac:spMkLst>
            <pc:docMk/>
            <pc:sldMk cId="2026961458" sldId="370"/>
            <ac:spMk id="12" creationId="{402F3849-57D7-7C59-73BE-5A4D28E7CB7E}"/>
          </ac:spMkLst>
        </pc:spChg>
        <pc:spChg chg="add mod">
          <ac:chgData name="智之 新井" userId="3b9ea40ce7af933c" providerId="LiveId" clId="{BF6C409C-16AE-40EB-B0E2-210C0016FFF3}" dt="2025-02-02T13:36:19.775" v="7633" actId="20577"/>
          <ac:spMkLst>
            <pc:docMk/>
            <pc:sldMk cId="2026961458" sldId="370"/>
            <ac:spMk id="13" creationId="{F01D9360-6662-E667-DC81-CF47240A0A9D}"/>
          </ac:spMkLst>
        </pc:spChg>
        <pc:spChg chg="add mod">
          <ac:chgData name="智之 新井" userId="3b9ea40ce7af933c" providerId="LiveId" clId="{BF6C409C-16AE-40EB-B0E2-210C0016FFF3}" dt="2025-02-02T13:36:24.402" v="7634" actId="20577"/>
          <ac:spMkLst>
            <pc:docMk/>
            <pc:sldMk cId="2026961458" sldId="370"/>
            <ac:spMk id="14" creationId="{8AB8DDDB-B913-D98D-AD8E-53E23F005F3D}"/>
          </ac:spMkLst>
        </pc:spChg>
        <pc:spChg chg="add mod">
          <ac:chgData name="智之 新井" userId="3b9ea40ce7af933c" providerId="LiveId" clId="{BF6C409C-16AE-40EB-B0E2-210C0016FFF3}" dt="2025-02-02T13:36:31.736" v="7637" actId="20577"/>
          <ac:spMkLst>
            <pc:docMk/>
            <pc:sldMk cId="2026961458" sldId="370"/>
            <ac:spMk id="15" creationId="{03412A31-D948-DE1D-5C1D-05099FC22412}"/>
          </ac:spMkLst>
        </pc:spChg>
        <pc:spChg chg="add mod">
          <ac:chgData name="智之 新井" userId="3b9ea40ce7af933c" providerId="LiveId" clId="{BF6C409C-16AE-40EB-B0E2-210C0016FFF3}" dt="2025-02-02T13:36:34.714" v="7638" actId="20577"/>
          <ac:spMkLst>
            <pc:docMk/>
            <pc:sldMk cId="2026961458" sldId="370"/>
            <ac:spMk id="16" creationId="{03449445-8543-0027-9B81-0AEAA275CFBC}"/>
          </ac:spMkLst>
        </pc:spChg>
        <pc:spChg chg="add mod">
          <ac:chgData name="智之 新井" userId="3b9ea40ce7af933c" providerId="LiveId" clId="{BF6C409C-16AE-40EB-B0E2-210C0016FFF3}" dt="2025-02-02T13:38:29.571" v="7651" actId="692"/>
          <ac:spMkLst>
            <pc:docMk/>
            <pc:sldMk cId="2026961458" sldId="370"/>
            <ac:spMk id="17" creationId="{7BA09557-2BD6-7DF2-B37A-104602D4938B}"/>
          </ac:spMkLst>
        </pc:spChg>
        <pc:spChg chg="add mod">
          <ac:chgData name="智之 新井" userId="3b9ea40ce7af933c" providerId="LiveId" clId="{BF6C409C-16AE-40EB-B0E2-210C0016FFF3}" dt="2025-02-02T13:38:21.399" v="7650" actId="692"/>
          <ac:spMkLst>
            <pc:docMk/>
            <pc:sldMk cId="2026961458" sldId="370"/>
            <ac:spMk id="18" creationId="{F0F6CBFA-C7DD-E806-DE68-2294C01BCFEC}"/>
          </ac:spMkLst>
        </pc:spChg>
        <pc:spChg chg="add mod">
          <ac:chgData name="智之 新井" userId="3b9ea40ce7af933c" providerId="LiveId" clId="{BF6C409C-16AE-40EB-B0E2-210C0016FFF3}" dt="2025-02-02T13:39:20.942" v="7664" actId="1076"/>
          <ac:spMkLst>
            <pc:docMk/>
            <pc:sldMk cId="2026961458" sldId="370"/>
            <ac:spMk id="19" creationId="{0732F8BA-7F9C-F4A3-F9A7-4F31D6F127CF}"/>
          </ac:spMkLst>
        </pc:spChg>
        <pc:spChg chg="add mod">
          <ac:chgData name="智之 新井" userId="3b9ea40ce7af933c" providerId="LiveId" clId="{BF6C409C-16AE-40EB-B0E2-210C0016FFF3}" dt="2025-02-02T13:40:27.752" v="7679" actId="1076"/>
          <ac:spMkLst>
            <pc:docMk/>
            <pc:sldMk cId="2026961458" sldId="370"/>
            <ac:spMk id="20" creationId="{1A70ABDA-09EB-E901-A40C-613A49470048}"/>
          </ac:spMkLst>
        </pc:spChg>
        <pc:spChg chg="add mod">
          <ac:chgData name="智之 新井" userId="3b9ea40ce7af933c" providerId="LiveId" clId="{BF6C409C-16AE-40EB-B0E2-210C0016FFF3}" dt="2025-02-02T13:40:42.016" v="7685" actId="20577"/>
          <ac:spMkLst>
            <pc:docMk/>
            <pc:sldMk cId="2026961458" sldId="370"/>
            <ac:spMk id="21" creationId="{085AC16D-9F59-6D89-E987-5BC0B82ACCD0}"/>
          </ac:spMkLst>
        </pc:spChg>
        <pc:spChg chg="add mod">
          <ac:chgData name="智之 新井" userId="3b9ea40ce7af933c" providerId="LiveId" clId="{BF6C409C-16AE-40EB-B0E2-210C0016FFF3}" dt="2025-02-02T13:48:55.350" v="7801" actId="1076"/>
          <ac:spMkLst>
            <pc:docMk/>
            <pc:sldMk cId="2026961458" sldId="370"/>
            <ac:spMk id="22" creationId="{FD8EFC6F-945B-18C9-4C50-A7B029B8E45B}"/>
          </ac:spMkLst>
        </pc:spChg>
        <pc:spChg chg="add mod">
          <ac:chgData name="智之 新井" userId="3b9ea40ce7af933c" providerId="LiveId" clId="{BF6C409C-16AE-40EB-B0E2-210C0016FFF3}" dt="2025-02-02T13:48:59.801" v="7802" actId="1076"/>
          <ac:spMkLst>
            <pc:docMk/>
            <pc:sldMk cId="2026961458" sldId="370"/>
            <ac:spMk id="23" creationId="{4F92E124-573F-5B61-140D-749C0BDF1BD8}"/>
          </ac:spMkLst>
        </pc:spChg>
        <pc:spChg chg="add mod">
          <ac:chgData name="智之 新井" userId="3b9ea40ce7af933c" providerId="LiveId" clId="{BF6C409C-16AE-40EB-B0E2-210C0016FFF3}" dt="2025-02-02T13:48:50.316" v="7800" actId="1076"/>
          <ac:spMkLst>
            <pc:docMk/>
            <pc:sldMk cId="2026961458" sldId="370"/>
            <ac:spMk id="24" creationId="{5B7763FF-9A9B-12E3-1B0C-49D90244E905}"/>
          </ac:spMkLst>
        </pc:spChg>
        <pc:spChg chg="add mod">
          <ac:chgData name="智之 新井" userId="3b9ea40ce7af933c" providerId="LiveId" clId="{BF6C409C-16AE-40EB-B0E2-210C0016FFF3}" dt="2025-02-02T13:50:13.787" v="7836" actId="1076"/>
          <ac:spMkLst>
            <pc:docMk/>
            <pc:sldMk cId="2026961458" sldId="370"/>
            <ac:spMk id="25" creationId="{8B03FD1C-75C6-DE73-5223-1C21160663E2}"/>
          </ac:spMkLst>
        </pc:spChg>
        <pc:spChg chg="add mod">
          <ac:chgData name="智之 新井" userId="3b9ea40ce7af933c" providerId="LiveId" clId="{BF6C409C-16AE-40EB-B0E2-210C0016FFF3}" dt="2025-02-02T13:48:32.403" v="7799" actId="20577"/>
          <ac:spMkLst>
            <pc:docMk/>
            <pc:sldMk cId="2026961458" sldId="370"/>
            <ac:spMk id="26" creationId="{31D92196-ABF6-31DF-10FB-0657DDB82D95}"/>
          </ac:spMkLst>
        </pc:spChg>
        <pc:spChg chg="add mod">
          <ac:chgData name="智之 新井" userId="3b9ea40ce7af933c" providerId="LiveId" clId="{BF6C409C-16AE-40EB-B0E2-210C0016FFF3}" dt="2025-02-02T13:49:55.058" v="7834" actId="1076"/>
          <ac:spMkLst>
            <pc:docMk/>
            <pc:sldMk cId="2026961458" sldId="370"/>
            <ac:spMk id="27" creationId="{8AFDE744-0D6D-B141-78E7-0500DCEB296E}"/>
          </ac:spMkLst>
        </pc:spChg>
        <pc:spChg chg="add mod">
          <ac:chgData name="智之 新井" userId="3b9ea40ce7af933c" providerId="LiveId" clId="{BF6C409C-16AE-40EB-B0E2-210C0016FFF3}" dt="2025-02-02T13:50:05.261" v="7835" actId="1076"/>
          <ac:spMkLst>
            <pc:docMk/>
            <pc:sldMk cId="2026961458" sldId="370"/>
            <ac:spMk id="28" creationId="{2858BCDB-8650-66C2-0B97-EE981AFB9146}"/>
          </ac:spMkLst>
        </pc:spChg>
        <pc:spChg chg="add mod">
          <ac:chgData name="智之 新井" userId="3b9ea40ce7af933c" providerId="LiveId" clId="{BF6C409C-16AE-40EB-B0E2-210C0016FFF3}" dt="2025-02-02T13:49:47.379" v="7833" actId="1076"/>
          <ac:spMkLst>
            <pc:docMk/>
            <pc:sldMk cId="2026961458" sldId="370"/>
            <ac:spMk id="29" creationId="{4DE47DD5-6677-21ED-492D-CEF82BACF566}"/>
          </ac:spMkLst>
        </pc:spChg>
        <pc:spChg chg="add mod">
          <ac:chgData name="智之 新井" userId="3b9ea40ce7af933c" providerId="LiveId" clId="{BF6C409C-16AE-40EB-B0E2-210C0016FFF3}" dt="2025-02-02T13:50:25.422" v="7837" actId="1076"/>
          <ac:spMkLst>
            <pc:docMk/>
            <pc:sldMk cId="2026961458" sldId="370"/>
            <ac:spMk id="30" creationId="{24197745-0ADE-6EFE-B675-54EF234F66EC}"/>
          </ac:spMkLst>
        </pc:spChg>
        <pc:spChg chg="add mod">
          <ac:chgData name="智之 新井" userId="3b9ea40ce7af933c" providerId="LiveId" clId="{BF6C409C-16AE-40EB-B0E2-210C0016FFF3}" dt="2025-02-02T13:51:27.682" v="7876" actId="1076"/>
          <ac:spMkLst>
            <pc:docMk/>
            <pc:sldMk cId="2026961458" sldId="370"/>
            <ac:spMk id="31" creationId="{F4DDFDF9-C09D-9FD4-B74A-52B96BD4FDEA}"/>
          </ac:spMkLst>
        </pc:spChg>
        <pc:spChg chg="add mod">
          <ac:chgData name="智之 新井" userId="3b9ea40ce7af933c" providerId="LiveId" clId="{BF6C409C-16AE-40EB-B0E2-210C0016FFF3}" dt="2025-02-02T13:51:46.191" v="7877" actId="1076"/>
          <ac:spMkLst>
            <pc:docMk/>
            <pc:sldMk cId="2026961458" sldId="370"/>
            <ac:spMk id="32" creationId="{46BBA62D-39C4-6A18-2104-EA0C28FD1BFE}"/>
          </ac:spMkLst>
        </pc:spChg>
        <pc:spChg chg="add mod">
          <ac:chgData name="智之 新井" userId="3b9ea40ce7af933c" providerId="LiveId" clId="{BF6C409C-16AE-40EB-B0E2-210C0016FFF3}" dt="2025-02-02T13:52:21.862" v="7888" actId="6549"/>
          <ac:spMkLst>
            <pc:docMk/>
            <pc:sldMk cId="2026961458" sldId="370"/>
            <ac:spMk id="33" creationId="{10A23859-D7C0-1E6B-3017-284B14D0C595}"/>
          </ac:spMkLst>
        </pc:spChg>
        <pc:spChg chg="add mod">
          <ac:chgData name="智之 新井" userId="3b9ea40ce7af933c" providerId="LiveId" clId="{BF6C409C-16AE-40EB-B0E2-210C0016FFF3}" dt="2025-02-02T14:26:21.139" v="8417" actId="14861"/>
          <ac:spMkLst>
            <pc:docMk/>
            <pc:sldMk cId="2026961458" sldId="370"/>
            <ac:spMk id="34" creationId="{0ABD8FCF-25B8-3873-E086-ED637AD16BC0}"/>
          </ac:spMkLst>
        </pc:spChg>
        <pc:graphicFrameChg chg="add del mod">
          <ac:chgData name="智之 新井" userId="3b9ea40ce7af933c" providerId="LiveId" clId="{BF6C409C-16AE-40EB-B0E2-210C0016FFF3}" dt="2025-02-02T13:32:19.488" v="7596" actId="478"/>
          <ac:graphicFrameMkLst>
            <pc:docMk/>
            <pc:sldMk cId="2026961458" sldId="370"/>
            <ac:graphicFrameMk id="5" creationId="{EAA068F4-EA23-CB48-3BFD-C4D873F7526D}"/>
          </ac:graphicFrameMkLst>
        </pc:graphicFrameChg>
        <pc:graphicFrameChg chg="add mod">
          <ac:chgData name="智之 新井" userId="3b9ea40ce7af933c" providerId="LiveId" clId="{BF6C409C-16AE-40EB-B0E2-210C0016FFF3}" dt="2025-02-02T13:52:04.519" v="7880" actId="1076"/>
          <ac:graphicFrameMkLst>
            <pc:docMk/>
            <pc:sldMk cId="2026961458" sldId="370"/>
            <ac:graphicFrameMk id="6" creationId="{0957BE24-E9CF-0C06-100A-709F3A342643}"/>
          </ac:graphicFrameMkLst>
        </pc:graphicFrameChg>
      </pc:sldChg>
      <pc:sldChg chg="del">
        <pc:chgData name="智之 新井" userId="3b9ea40ce7af933c" providerId="LiveId" clId="{BF6C409C-16AE-40EB-B0E2-210C0016FFF3}" dt="2025-02-02T04:11:11.313" v="83" actId="47"/>
        <pc:sldMkLst>
          <pc:docMk/>
          <pc:sldMk cId="1294609407" sldId="396"/>
        </pc:sldMkLst>
      </pc:sldChg>
      <pc:sldChg chg="del">
        <pc:chgData name="智之 新井" userId="3b9ea40ce7af933c" providerId="LiveId" clId="{BF6C409C-16AE-40EB-B0E2-210C0016FFF3}" dt="2025-02-02T04:11:06.668" v="63" actId="47"/>
        <pc:sldMkLst>
          <pc:docMk/>
          <pc:sldMk cId="3637102156" sldId="456"/>
        </pc:sldMkLst>
      </pc:sldChg>
      <pc:sldChg chg="del">
        <pc:chgData name="智之 新井" userId="3b9ea40ce7af933c" providerId="LiveId" clId="{BF6C409C-16AE-40EB-B0E2-210C0016FFF3}" dt="2025-02-02T04:11:06.846" v="64" actId="47"/>
        <pc:sldMkLst>
          <pc:docMk/>
          <pc:sldMk cId="1532229541" sldId="470"/>
        </pc:sldMkLst>
      </pc:sldChg>
      <pc:sldChg chg="del">
        <pc:chgData name="智之 新井" userId="3b9ea40ce7af933c" providerId="LiveId" clId="{BF6C409C-16AE-40EB-B0E2-210C0016FFF3}" dt="2025-02-02T04:11:07.196" v="66" actId="47"/>
        <pc:sldMkLst>
          <pc:docMk/>
          <pc:sldMk cId="2300071368" sldId="471"/>
        </pc:sldMkLst>
      </pc:sldChg>
      <pc:sldChg chg="del">
        <pc:chgData name="智之 新井" userId="3b9ea40ce7af933c" providerId="LiveId" clId="{BF6C409C-16AE-40EB-B0E2-210C0016FFF3}" dt="2025-02-02T04:11:07.544" v="68" actId="47"/>
        <pc:sldMkLst>
          <pc:docMk/>
          <pc:sldMk cId="734872307" sldId="472"/>
        </pc:sldMkLst>
      </pc:sldChg>
      <pc:sldChg chg="del">
        <pc:chgData name="智之 新井" userId="3b9ea40ce7af933c" providerId="LiveId" clId="{BF6C409C-16AE-40EB-B0E2-210C0016FFF3}" dt="2025-02-02T04:11:08.572" v="74" actId="47"/>
        <pc:sldMkLst>
          <pc:docMk/>
          <pc:sldMk cId="2370493535" sldId="479"/>
        </pc:sldMkLst>
      </pc:sldChg>
      <pc:sldChg chg="del">
        <pc:chgData name="智之 新井" userId="3b9ea40ce7af933c" providerId="LiveId" clId="{BF6C409C-16AE-40EB-B0E2-210C0016FFF3}" dt="2025-02-02T04:11:06.136" v="60" actId="47"/>
        <pc:sldMkLst>
          <pc:docMk/>
          <pc:sldMk cId="2164663265" sldId="480"/>
        </pc:sldMkLst>
      </pc:sldChg>
      <pc:sldChg chg="del">
        <pc:chgData name="智之 新井" userId="3b9ea40ce7af933c" providerId="LiveId" clId="{BF6C409C-16AE-40EB-B0E2-210C0016FFF3}" dt="2025-02-02T04:11:06.319" v="61" actId="47"/>
        <pc:sldMkLst>
          <pc:docMk/>
          <pc:sldMk cId="3784617367" sldId="481"/>
        </pc:sldMkLst>
      </pc:sldChg>
      <pc:sldChg chg="del">
        <pc:chgData name="智之 新井" userId="3b9ea40ce7af933c" providerId="LiveId" clId="{BF6C409C-16AE-40EB-B0E2-210C0016FFF3}" dt="2025-02-02T04:11:07.365" v="67" actId="47"/>
        <pc:sldMkLst>
          <pc:docMk/>
          <pc:sldMk cId="679407705" sldId="482"/>
        </pc:sldMkLst>
      </pc:sldChg>
      <pc:sldChg chg="del">
        <pc:chgData name="智之 新井" userId="3b9ea40ce7af933c" providerId="LiveId" clId="{BF6C409C-16AE-40EB-B0E2-210C0016FFF3}" dt="2025-02-02T04:11:09.090" v="77" actId="47"/>
        <pc:sldMkLst>
          <pc:docMk/>
          <pc:sldMk cId="1115861973" sldId="483"/>
        </pc:sldMkLst>
      </pc:sldChg>
      <pc:sldChg chg="del">
        <pc:chgData name="智之 新井" userId="3b9ea40ce7af933c" providerId="LiveId" clId="{BF6C409C-16AE-40EB-B0E2-210C0016FFF3}" dt="2025-02-02T04:11:07.713" v="69" actId="47"/>
        <pc:sldMkLst>
          <pc:docMk/>
          <pc:sldMk cId="759345251" sldId="486"/>
        </pc:sldMkLst>
      </pc:sldChg>
      <pc:sldChg chg="del">
        <pc:chgData name="智之 新井" userId="3b9ea40ce7af933c" providerId="LiveId" clId="{BF6C409C-16AE-40EB-B0E2-210C0016FFF3}" dt="2025-02-02T04:11:08.398" v="73" actId="47"/>
        <pc:sldMkLst>
          <pc:docMk/>
          <pc:sldMk cId="1698310636" sldId="490"/>
        </pc:sldMkLst>
      </pc:sldChg>
      <pc:sldChg chg="del">
        <pc:chgData name="智之 新井" userId="3b9ea40ce7af933c" providerId="LiveId" clId="{BF6C409C-16AE-40EB-B0E2-210C0016FFF3}" dt="2025-02-02T04:11:08.064" v="71" actId="47"/>
        <pc:sldMkLst>
          <pc:docMk/>
          <pc:sldMk cId="4019224860" sldId="491"/>
        </pc:sldMkLst>
      </pc:sldChg>
      <pc:sldChg chg="del">
        <pc:chgData name="智之 新井" userId="3b9ea40ce7af933c" providerId="LiveId" clId="{BF6C409C-16AE-40EB-B0E2-210C0016FFF3}" dt="2025-02-02T04:11:07.888" v="70" actId="47"/>
        <pc:sldMkLst>
          <pc:docMk/>
          <pc:sldMk cId="2679391761" sldId="492"/>
        </pc:sldMkLst>
      </pc:sldChg>
      <pc:sldChg chg="del">
        <pc:chgData name="智之 新井" userId="3b9ea40ce7af933c" providerId="LiveId" clId="{BF6C409C-16AE-40EB-B0E2-210C0016FFF3}" dt="2025-02-02T04:11:08.237" v="72" actId="47"/>
        <pc:sldMkLst>
          <pc:docMk/>
          <pc:sldMk cId="2228037116" sldId="493"/>
        </pc:sldMkLst>
      </pc:sldChg>
      <pc:sldChg chg="del">
        <pc:chgData name="智之 新井" userId="3b9ea40ce7af933c" providerId="LiveId" clId="{BF6C409C-16AE-40EB-B0E2-210C0016FFF3}" dt="2025-02-02T04:11:09.278" v="78" actId="47"/>
        <pc:sldMkLst>
          <pc:docMk/>
          <pc:sldMk cId="1788645010" sldId="494"/>
        </pc:sldMkLst>
      </pc:sldChg>
      <pc:sldChg chg="del">
        <pc:chgData name="智之 新井" userId="3b9ea40ce7af933c" providerId="LiveId" clId="{BF6C409C-16AE-40EB-B0E2-210C0016FFF3}" dt="2025-02-02T04:11:05.956" v="59" actId="47"/>
        <pc:sldMkLst>
          <pc:docMk/>
          <pc:sldMk cId="2544528355" sldId="495"/>
        </pc:sldMkLst>
      </pc:sldChg>
      <pc:sldChg chg="del">
        <pc:chgData name="智之 新井" userId="3b9ea40ce7af933c" providerId="LiveId" clId="{BF6C409C-16AE-40EB-B0E2-210C0016FFF3}" dt="2025-02-02T04:11:09.832" v="80" actId="47"/>
        <pc:sldMkLst>
          <pc:docMk/>
          <pc:sldMk cId="2747661402" sldId="496"/>
        </pc:sldMkLst>
      </pc:sldChg>
      <pc:sldChg chg="del">
        <pc:chgData name="智之 新井" userId="3b9ea40ce7af933c" providerId="LiveId" clId="{BF6C409C-16AE-40EB-B0E2-210C0016FFF3}" dt="2025-02-02T04:11:09.468" v="79" actId="47"/>
        <pc:sldMkLst>
          <pc:docMk/>
          <pc:sldMk cId="2651136511" sldId="497"/>
        </pc:sldMkLst>
      </pc:sldChg>
      <pc:sldChg chg="del">
        <pc:chgData name="智之 新井" userId="3b9ea40ce7af933c" providerId="LiveId" clId="{BF6C409C-16AE-40EB-B0E2-210C0016FFF3}" dt="2025-02-02T04:11:10.053" v="81" actId="47"/>
        <pc:sldMkLst>
          <pc:docMk/>
          <pc:sldMk cId="3260221344" sldId="498"/>
        </pc:sldMkLst>
      </pc:sldChg>
      <pc:sldChg chg="del">
        <pc:chgData name="智之 新井" userId="3b9ea40ce7af933c" providerId="LiveId" clId="{BF6C409C-16AE-40EB-B0E2-210C0016FFF3}" dt="2025-02-02T04:11:10.315" v="82" actId="47"/>
        <pc:sldMkLst>
          <pc:docMk/>
          <pc:sldMk cId="3385385167" sldId="499"/>
        </pc:sldMkLst>
      </pc:sldChg>
      <pc:sldChg chg="del">
        <pc:chgData name="智之 新井" userId="3b9ea40ce7af933c" providerId="LiveId" clId="{BF6C409C-16AE-40EB-B0E2-210C0016FFF3}" dt="2025-02-02T04:11:05.423" v="56" actId="47"/>
        <pc:sldMkLst>
          <pc:docMk/>
          <pc:sldMk cId="789188167" sldId="500"/>
        </pc:sldMkLst>
      </pc:sldChg>
    </pc:docChg>
  </pc:docChgLst>
  <pc:docChgLst>
    <pc:chgData name="智之 新井" userId="3b9ea40ce7af933c" providerId="LiveId" clId="{C01718F1-87BB-400E-995A-F010DC6F14DB}"/>
    <pc:docChg chg="undo custSel addSld delSld modSld">
      <pc:chgData name="智之 新井" userId="3b9ea40ce7af933c" providerId="LiveId" clId="{C01718F1-87BB-400E-995A-F010DC6F14DB}" dt="2023-09-03T12:05:50.708" v="10757" actId="20577"/>
      <pc:docMkLst>
        <pc:docMk/>
      </pc:docMkLst>
      <pc:sldChg chg="modNotesTx">
        <pc:chgData name="智之 新井" userId="3b9ea40ce7af933c" providerId="LiveId" clId="{C01718F1-87BB-400E-995A-F010DC6F14DB}" dt="2023-09-02T11:43:09.635" v="3146" actId="20577"/>
        <pc:sldMkLst>
          <pc:docMk/>
          <pc:sldMk cId="2612508361" sldId="256"/>
        </pc:sldMkLst>
      </pc:sldChg>
      <pc:sldChg chg="modSp mod modNotesTx">
        <pc:chgData name="智之 新井" userId="3b9ea40ce7af933c" providerId="LiveId" clId="{C01718F1-87BB-400E-995A-F010DC6F14DB}" dt="2023-09-03T09:56:30.203" v="7333" actId="20577"/>
        <pc:sldMkLst>
          <pc:docMk/>
          <pc:sldMk cId="1731051343" sldId="257"/>
        </pc:sldMkLst>
      </pc:sldChg>
      <pc:sldChg chg="modSp modNotesTx">
        <pc:chgData name="智之 新井" userId="3b9ea40ce7af933c" providerId="LiveId" clId="{C01718F1-87BB-400E-995A-F010DC6F14DB}" dt="2023-09-02T13:24:28.924" v="6017" actId="113"/>
        <pc:sldMkLst>
          <pc:docMk/>
          <pc:sldMk cId="0" sldId="326"/>
        </pc:sldMkLst>
      </pc:sldChg>
      <pc:sldChg chg="modNotesTx">
        <pc:chgData name="智之 新井" userId="3b9ea40ce7af933c" providerId="LiveId" clId="{C01718F1-87BB-400E-995A-F010DC6F14DB}" dt="2023-09-03T10:25:55.757" v="9213" actId="20577"/>
        <pc:sldMkLst>
          <pc:docMk/>
          <pc:sldMk cId="0" sldId="332"/>
        </pc:sldMkLst>
      </pc:sldChg>
      <pc:sldChg chg="modSp mod modNotesTx">
        <pc:chgData name="智之 新井" userId="3b9ea40ce7af933c" providerId="LiveId" clId="{C01718F1-87BB-400E-995A-F010DC6F14DB}" dt="2023-09-03T09:29:18.390" v="6420" actId="20577"/>
        <pc:sldMkLst>
          <pc:docMk/>
          <pc:sldMk cId="0" sldId="384"/>
        </pc:sldMkLst>
      </pc:sldChg>
      <pc:sldChg chg="modSp mod">
        <pc:chgData name="智之 新井" userId="3b9ea40ce7af933c" providerId="LiveId" clId="{C01718F1-87BB-400E-995A-F010DC6F14DB}" dt="2023-09-03T09:09:30.467" v="6281" actId="14100"/>
        <pc:sldMkLst>
          <pc:docMk/>
          <pc:sldMk cId="1699499694" sldId="385"/>
        </pc:sldMkLst>
      </pc:sldChg>
      <pc:sldChg chg="modSp del modNotesTx">
        <pc:chgData name="智之 新井" userId="3b9ea40ce7af933c" providerId="LiveId" clId="{C01718F1-87BB-400E-995A-F010DC6F14DB}" dt="2023-09-03T09:08:27.942" v="6279" actId="2696"/>
        <pc:sldMkLst>
          <pc:docMk/>
          <pc:sldMk cId="3331566740" sldId="385"/>
        </pc:sldMkLst>
      </pc:sldChg>
      <pc:sldChg chg="modNotesTx">
        <pc:chgData name="智之 新井" userId="3b9ea40ce7af933c" providerId="LiveId" clId="{C01718F1-87BB-400E-995A-F010DC6F14DB}" dt="2023-09-02T11:49:03.869" v="3444" actId="20577"/>
        <pc:sldMkLst>
          <pc:docMk/>
          <pc:sldMk cId="2247548244" sldId="386"/>
        </pc:sldMkLst>
      </pc:sldChg>
      <pc:sldChg chg="del">
        <pc:chgData name="智之 新井" userId="3b9ea40ce7af933c" providerId="LiveId" clId="{C01718F1-87BB-400E-995A-F010DC6F14DB}" dt="2023-09-02T12:44:39.735" v="4712" actId="47"/>
        <pc:sldMkLst>
          <pc:docMk/>
          <pc:sldMk cId="3603245851" sldId="388"/>
        </pc:sldMkLst>
      </pc:sldChg>
      <pc:sldChg chg="del">
        <pc:chgData name="智之 新井" userId="3b9ea40ce7af933c" providerId="LiveId" clId="{C01718F1-87BB-400E-995A-F010DC6F14DB}" dt="2023-09-02T12:44:13.003" v="4710" actId="47"/>
        <pc:sldMkLst>
          <pc:docMk/>
          <pc:sldMk cId="995642143" sldId="390"/>
        </pc:sldMkLst>
      </pc:sldChg>
      <pc:sldChg chg="del">
        <pc:chgData name="智之 新井" userId="3b9ea40ce7af933c" providerId="LiveId" clId="{C01718F1-87BB-400E-995A-F010DC6F14DB}" dt="2023-09-02T12:44:15.705" v="4711" actId="47"/>
        <pc:sldMkLst>
          <pc:docMk/>
          <pc:sldMk cId="4196510475" sldId="392"/>
        </pc:sldMkLst>
      </pc:sldChg>
      <pc:sldChg chg="modNotesTx">
        <pc:chgData name="智之 新井" userId="3b9ea40ce7af933c" providerId="LiveId" clId="{C01718F1-87BB-400E-995A-F010DC6F14DB}" dt="2023-09-02T11:45:01.210" v="3194" actId="20577"/>
        <pc:sldMkLst>
          <pc:docMk/>
          <pc:sldMk cId="2990067162" sldId="393"/>
        </pc:sldMkLst>
      </pc:sldChg>
      <pc:sldChg chg="del">
        <pc:chgData name="智之 新井" userId="3b9ea40ce7af933c" providerId="LiveId" clId="{C01718F1-87BB-400E-995A-F010DC6F14DB}" dt="2023-09-02T12:44:54.392" v="4715" actId="47"/>
        <pc:sldMkLst>
          <pc:docMk/>
          <pc:sldMk cId="3891563403" sldId="395"/>
        </pc:sldMkLst>
      </pc:sldChg>
      <pc:sldChg chg="delSp modSp mod">
        <pc:chgData name="智之 新井" userId="3b9ea40ce7af933c" providerId="LiveId" clId="{C01718F1-87BB-400E-995A-F010DC6F14DB}" dt="2023-09-03T09:17:48.779" v="6368" actId="1076"/>
        <pc:sldMkLst>
          <pc:docMk/>
          <pc:sldMk cId="1294609407" sldId="396"/>
        </pc:sldMkLst>
      </pc:sldChg>
      <pc:sldChg chg="addSp delSp modSp mod setBg">
        <pc:chgData name="智之 新井" userId="3b9ea40ce7af933c" providerId="LiveId" clId="{C01718F1-87BB-400E-995A-F010DC6F14DB}" dt="2023-09-03T09:15:34.656" v="6327" actId="1076"/>
        <pc:sldMkLst>
          <pc:docMk/>
          <pc:sldMk cId="2869373412" sldId="397"/>
        </pc:sldMkLst>
      </pc:sldChg>
      <pc:sldChg chg="modSp mod modNotesTx">
        <pc:chgData name="智之 新井" userId="3b9ea40ce7af933c" providerId="LiveId" clId="{C01718F1-87BB-400E-995A-F010DC6F14DB}" dt="2023-09-03T10:30:59.949" v="9317" actId="20577"/>
        <pc:sldMkLst>
          <pc:docMk/>
          <pc:sldMk cId="333975268" sldId="398"/>
        </pc:sldMkLst>
      </pc:sldChg>
      <pc:sldChg chg="del">
        <pc:chgData name="智之 新井" userId="3b9ea40ce7af933c" providerId="LiveId" clId="{C01718F1-87BB-400E-995A-F010DC6F14DB}" dt="2023-09-02T12:44:46.224" v="4713" actId="47"/>
        <pc:sldMkLst>
          <pc:docMk/>
          <pc:sldMk cId="3344705397" sldId="399"/>
        </pc:sldMkLst>
      </pc:sldChg>
      <pc:sldChg chg="modSp mod modNotesTx">
        <pc:chgData name="智之 新井" userId="3b9ea40ce7af933c" providerId="LiveId" clId="{C01718F1-87BB-400E-995A-F010DC6F14DB}" dt="2023-09-03T09:07:48.210" v="6278" actId="6549"/>
        <pc:sldMkLst>
          <pc:docMk/>
          <pc:sldMk cId="4150817147" sldId="400"/>
        </pc:sldMkLst>
      </pc:sldChg>
      <pc:sldChg chg="modNotesTx">
        <pc:chgData name="智之 新井" userId="3b9ea40ce7af933c" providerId="LiveId" clId="{C01718F1-87BB-400E-995A-F010DC6F14DB}" dt="2023-09-02T11:48:24.761" v="3416" actId="20577"/>
        <pc:sldMkLst>
          <pc:docMk/>
          <pc:sldMk cId="1360733792" sldId="402"/>
        </pc:sldMkLst>
      </pc:sldChg>
      <pc:sldChg chg="modSp mod modNotesTx">
        <pc:chgData name="智之 新井" userId="3b9ea40ce7af933c" providerId="LiveId" clId="{C01718F1-87BB-400E-995A-F010DC6F14DB}" dt="2023-09-03T09:59:14.596" v="7408" actId="20577"/>
        <pc:sldMkLst>
          <pc:docMk/>
          <pc:sldMk cId="784323951" sldId="403"/>
        </pc:sldMkLst>
      </pc:sldChg>
      <pc:sldChg chg="modSp mod modNotesTx">
        <pc:chgData name="智之 新井" userId="3b9ea40ce7af933c" providerId="LiveId" clId="{C01718F1-87BB-400E-995A-F010DC6F14DB}" dt="2023-09-03T09:59:07.736" v="7403" actId="20577"/>
        <pc:sldMkLst>
          <pc:docMk/>
          <pc:sldMk cId="2450508338" sldId="404"/>
        </pc:sldMkLst>
      </pc:sldChg>
      <pc:sldChg chg="modSp mod">
        <pc:chgData name="智之 新井" userId="3b9ea40ce7af933c" providerId="LiveId" clId="{C01718F1-87BB-400E-995A-F010DC6F14DB}" dt="2023-09-03T09:59:29.447" v="7413" actId="20577"/>
        <pc:sldMkLst>
          <pc:docMk/>
          <pc:sldMk cId="9565111" sldId="405"/>
        </pc:sldMkLst>
      </pc:sldChg>
      <pc:sldChg chg="modSp mod modNotesTx">
        <pc:chgData name="智之 新井" userId="3b9ea40ce7af933c" providerId="LiveId" clId="{C01718F1-87BB-400E-995A-F010DC6F14DB}" dt="2023-09-03T10:30:44.822" v="9315" actId="20577"/>
        <pc:sldMkLst>
          <pc:docMk/>
          <pc:sldMk cId="3712585689" sldId="406"/>
        </pc:sldMkLst>
      </pc:sldChg>
      <pc:sldChg chg="modSp mod modNotesTx">
        <pc:chgData name="智之 新井" userId="3b9ea40ce7af933c" providerId="LiveId" clId="{C01718F1-87BB-400E-995A-F010DC6F14DB}" dt="2023-09-03T10:16:24.581" v="8593" actId="20577"/>
        <pc:sldMkLst>
          <pc:docMk/>
          <pc:sldMk cId="2546626204" sldId="407"/>
        </pc:sldMkLst>
      </pc:sldChg>
      <pc:sldChg chg="modSp mod modNotesTx">
        <pc:chgData name="智之 新井" userId="3b9ea40ce7af933c" providerId="LiveId" clId="{C01718F1-87BB-400E-995A-F010DC6F14DB}" dt="2023-09-03T09:03:00.505" v="6235" actId="20577"/>
        <pc:sldMkLst>
          <pc:docMk/>
          <pc:sldMk cId="2642870826" sldId="409"/>
        </pc:sldMkLst>
      </pc:sldChg>
      <pc:sldChg chg="modSp mod modNotesTx">
        <pc:chgData name="智之 新井" userId="3b9ea40ce7af933c" providerId="LiveId" clId="{C01718F1-87BB-400E-995A-F010DC6F14DB}" dt="2023-09-03T11:48:52.631" v="9328" actId="20577"/>
        <pc:sldMkLst>
          <pc:docMk/>
          <pc:sldMk cId="1753397797" sldId="410"/>
        </pc:sldMkLst>
      </pc:sldChg>
      <pc:sldChg chg="modSp mod modNotesTx">
        <pc:chgData name="智之 新井" userId="3b9ea40ce7af933c" providerId="LiveId" clId="{C01718F1-87BB-400E-995A-F010DC6F14DB}" dt="2023-09-02T11:35:36.869" v="3124" actId="1035"/>
        <pc:sldMkLst>
          <pc:docMk/>
          <pc:sldMk cId="1001806093" sldId="411"/>
        </pc:sldMkLst>
      </pc:sldChg>
      <pc:sldChg chg="addSp modSp mod setBg modAnim modNotesTx">
        <pc:chgData name="智之 新井" userId="3b9ea40ce7af933c" providerId="LiveId" clId="{C01718F1-87BB-400E-995A-F010DC6F14DB}" dt="2023-09-03T11:57:07.536" v="9905" actId="20577"/>
        <pc:sldMkLst>
          <pc:docMk/>
          <pc:sldMk cId="124649671" sldId="414"/>
        </pc:sldMkLst>
      </pc:sldChg>
      <pc:sldChg chg="modSp modNotesTx">
        <pc:chgData name="智之 新井" userId="3b9ea40ce7af933c" providerId="LiveId" clId="{C01718F1-87BB-400E-995A-F010DC6F14DB}" dt="2023-09-03T10:19:53.348" v="8646" actId="20577"/>
        <pc:sldMkLst>
          <pc:docMk/>
          <pc:sldMk cId="2041291733" sldId="415"/>
        </pc:sldMkLst>
      </pc:sldChg>
      <pc:sldChg chg="modNotesTx">
        <pc:chgData name="智之 新井" userId="3b9ea40ce7af933c" providerId="LiveId" clId="{C01718F1-87BB-400E-995A-F010DC6F14DB}" dt="2023-09-03T12:05:50.708" v="10757" actId="20577"/>
        <pc:sldMkLst>
          <pc:docMk/>
          <pc:sldMk cId="2692395791" sldId="416"/>
        </pc:sldMkLst>
      </pc:sldChg>
      <pc:sldChg chg="del">
        <pc:chgData name="智之 新井" userId="3b9ea40ce7af933c" providerId="LiveId" clId="{C01718F1-87BB-400E-995A-F010DC6F14DB}" dt="2023-09-02T12:44:52.082" v="4714" actId="47"/>
        <pc:sldMkLst>
          <pc:docMk/>
          <pc:sldMk cId="4061637278" sldId="417"/>
        </pc:sldMkLst>
      </pc:sldChg>
      <pc:sldChg chg="modSp mod modNotesTx">
        <pc:chgData name="智之 新井" userId="3b9ea40ce7af933c" providerId="LiveId" clId="{C01718F1-87BB-400E-995A-F010DC6F14DB}" dt="2023-09-03T09:02:41.806" v="6225" actId="20577"/>
        <pc:sldMkLst>
          <pc:docMk/>
          <pc:sldMk cId="4145980586" sldId="421"/>
        </pc:sldMkLst>
      </pc:sldChg>
      <pc:sldChg chg="modSp del mod modNotesTx">
        <pc:chgData name="智之 新井" userId="3b9ea40ce7af933c" providerId="LiveId" clId="{C01718F1-87BB-400E-995A-F010DC6F14DB}" dt="2023-09-02T13:06:42.127" v="5412" actId="2696"/>
        <pc:sldMkLst>
          <pc:docMk/>
          <pc:sldMk cId="982267024" sldId="424"/>
        </pc:sldMkLst>
      </pc:sldChg>
      <pc:sldChg chg="mod modShow">
        <pc:chgData name="智之 新井" userId="3b9ea40ce7af933c" providerId="LiveId" clId="{C01718F1-87BB-400E-995A-F010DC6F14DB}" dt="2023-09-02T13:06:53.741" v="5413" actId="729"/>
        <pc:sldMkLst>
          <pc:docMk/>
          <pc:sldMk cId="2705867507" sldId="424"/>
        </pc:sldMkLst>
      </pc:sldChg>
      <pc:sldChg chg="addSp modSp del mod modNotesTx">
        <pc:chgData name="智之 新井" userId="3b9ea40ce7af933c" providerId="LiveId" clId="{C01718F1-87BB-400E-995A-F010DC6F14DB}" dt="2023-09-02T12:06:24.375" v="3900" actId="2696"/>
        <pc:sldMkLst>
          <pc:docMk/>
          <pc:sldMk cId="2579742489" sldId="425"/>
        </pc:sldMkLst>
      </pc:sldChg>
      <pc:sldChg chg="delSp modSp mod modShow">
        <pc:chgData name="智之 新井" userId="3b9ea40ce7af933c" providerId="LiveId" clId="{C01718F1-87BB-400E-995A-F010DC6F14DB}" dt="2023-09-03T09:46:51.494" v="7280" actId="1076"/>
        <pc:sldMkLst>
          <pc:docMk/>
          <pc:sldMk cId="3842995009" sldId="425"/>
        </pc:sldMkLst>
      </pc:sldChg>
      <pc:sldChg chg="modSp mod modNotesTx">
        <pc:chgData name="智之 新井" userId="3b9ea40ce7af933c" providerId="LiveId" clId="{C01718F1-87BB-400E-995A-F010DC6F14DB}" dt="2023-09-03T12:04:51.673" v="10725" actId="20577"/>
        <pc:sldMkLst>
          <pc:docMk/>
          <pc:sldMk cId="1858593458" sldId="426"/>
        </pc:sldMkLst>
      </pc:sldChg>
      <pc:sldChg chg="addSp modSp mod modNotesTx">
        <pc:chgData name="智之 新井" userId="3b9ea40ce7af933c" providerId="LiveId" clId="{C01718F1-87BB-400E-995A-F010DC6F14DB}" dt="2023-09-03T12:01:43.378" v="10524" actId="20577"/>
        <pc:sldMkLst>
          <pc:docMk/>
          <pc:sldMk cId="1572187373" sldId="427"/>
        </pc:sldMkLst>
      </pc:sldChg>
      <pc:sldChg chg="modSp mod modNotesTx">
        <pc:chgData name="智之 新井" userId="3b9ea40ce7af933c" providerId="LiveId" clId="{C01718F1-87BB-400E-995A-F010DC6F14DB}" dt="2023-09-03T11:59:40.123" v="10226" actId="20577"/>
        <pc:sldMkLst>
          <pc:docMk/>
          <pc:sldMk cId="2865759973" sldId="428"/>
        </pc:sldMkLst>
      </pc:sldChg>
      <pc:sldChg chg="addSp delSp new mod">
        <pc:chgData name="智之 新井" userId="3b9ea40ce7af933c" providerId="LiveId" clId="{C01718F1-87BB-400E-995A-F010DC6F14DB}" dt="2023-09-02T11:42:12.144" v="3130" actId="22"/>
        <pc:sldMkLst>
          <pc:docMk/>
          <pc:sldMk cId="3578998596" sldId="429"/>
        </pc:sldMkLst>
      </pc:sldChg>
      <pc:sldChg chg="mod modShow">
        <pc:chgData name="智之 新井" userId="3b9ea40ce7af933c" providerId="LiveId" clId="{C01718F1-87BB-400E-995A-F010DC6F14DB}" dt="2023-09-03T09:14:17.285" v="6300" actId="729"/>
        <pc:sldMkLst>
          <pc:docMk/>
          <pc:sldMk cId="1610610294" sldId="430"/>
        </pc:sldMkLst>
      </pc:sldChg>
      <pc:sldChg chg="modSp mod modNotesTx">
        <pc:chgData name="智之 新井" userId="3b9ea40ce7af933c" providerId="LiveId" clId="{C01718F1-87BB-400E-995A-F010DC6F14DB}" dt="2023-09-03T09:15:00.304" v="6308" actId="1076"/>
        <pc:sldMkLst>
          <pc:docMk/>
          <pc:sldMk cId="2559396813" sldId="431"/>
        </pc:sldMkLst>
      </pc:sldChg>
      <pc:sldChg chg="modSp del mod modShow modNotesTx">
        <pc:chgData name="智之 新井" userId="3b9ea40ce7af933c" providerId="LiveId" clId="{C01718F1-87BB-400E-995A-F010DC6F14DB}" dt="2023-09-02T13:06:29.737" v="5411" actId="2696"/>
        <pc:sldMkLst>
          <pc:docMk/>
          <pc:sldMk cId="791458938" sldId="432"/>
        </pc:sldMkLst>
      </pc:sldChg>
      <pc:sldChg chg="addSp modSp mod modAnim modNotesTx">
        <pc:chgData name="智之 新井" userId="3b9ea40ce7af933c" providerId="LiveId" clId="{C01718F1-87BB-400E-995A-F010DC6F14DB}" dt="2023-09-03T11:52:02.744" v="9351" actId="20577"/>
        <pc:sldMkLst>
          <pc:docMk/>
          <pc:sldMk cId="2619029320" sldId="432"/>
        </pc:sldMkLst>
      </pc:sldChg>
      <pc:sldChg chg="modSp del mod">
        <pc:chgData name="智之 新井" userId="3b9ea40ce7af933c" providerId="LiveId" clId="{C01718F1-87BB-400E-995A-F010DC6F14DB}" dt="2023-09-03T09:05:41.850" v="6243" actId="47"/>
        <pc:sldMkLst>
          <pc:docMk/>
          <pc:sldMk cId="4128083652" sldId="433"/>
        </pc:sldMkLst>
      </pc:sldChg>
    </pc:docChg>
  </pc:docChgLst>
  <pc:docChgLst>
    <pc:chgData name="新井 智之" userId="3b9ea40ce7af933c" providerId="LiveId" clId="{C7F96F8B-5BA0-4168-9D40-F57A53E2F1E8}"/>
    <pc:docChg chg="undo redo custSel addSld delSld modSld sldOrd">
      <pc:chgData name="新井 智之" userId="3b9ea40ce7af933c" providerId="LiveId" clId="{C7F96F8B-5BA0-4168-9D40-F57A53E2F1E8}" dt="2022-10-02T07:21:32.131" v="11353" actId="20577"/>
      <pc:docMkLst>
        <pc:docMk/>
      </pc:docMkLst>
      <pc:sldChg chg="modSp mod">
        <pc:chgData name="新井 智之" userId="3b9ea40ce7af933c" providerId="LiveId" clId="{C7F96F8B-5BA0-4168-9D40-F57A53E2F1E8}" dt="2022-09-25T05:34:19.053" v="3536" actId="14100"/>
        <pc:sldMkLst>
          <pc:docMk/>
          <pc:sldMk cId="2612508361" sldId="256"/>
        </pc:sldMkLst>
      </pc:sldChg>
      <pc:sldChg chg="modSp mod modNotesTx">
        <pc:chgData name="新井 智之" userId="3b9ea40ce7af933c" providerId="LiveId" clId="{C7F96F8B-5BA0-4168-9D40-F57A53E2F1E8}" dt="2022-10-02T04:57:02.718" v="9224" actId="1076"/>
        <pc:sldMkLst>
          <pc:docMk/>
          <pc:sldMk cId="1731051343" sldId="257"/>
        </pc:sldMkLst>
      </pc:sldChg>
      <pc:sldChg chg="modSp mod modNotesTx">
        <pc:chgData name="新井 智之" userId="3b9ea40ce7af933c" providerId="LiveId" clId="{C7F96F8B-5BA0-4168-9D40-F57A53E2F1E8}" dt="2022-10-01T05:34:29.581" v="6389" actId="1076"/>
        <pc:sldMkLst>
          <pc:docMk/>
          <pc:sldMk cId="2371886304" sldId="259"/>
        </pc:sldMkLst>
      </pc:sldChg>
      <pc:sldChg chg="del">
        <pc:chgData name="新井 智之" userId="3b9ea40ce7af933c" providerId="LiveId" clId="{C7F96F8B-5BA0-4168-9D40-F57A53E2F1E8}" dt="2022-09-24T08:14:15.421" v="2995" actId="47"/>
        <pc:sldMkLst>
          <pc:docMk/>
          <pc:sldMk cId="1089172832" sldId="333"/>
        </pc:sldMkLst>
      </pc:sldChg>
      <pc:sldChg chg="addSp delSp modSp del mod modNotesTx">
        <pc:chgData name="新井 智之" userId="3b9ea40ce7af933c" providerId="LiveId" clId="{C7F96F8B-5BA0-4168-9D40-F57A53E2F1E8}" dt="2022-10-01T06:10:01.740" v="6482" actId="2696"/>
        <pc:sldMkLst>
          <pc:docMk/>
          <pc:sldMk cId="1548227235" sldId="335"/>
        </pc:sldMkLst>
      </pc:sldChg>
      <pc:sldChg chg="mod modShow">
        <pc:chgData name="新井 智之" userId="3b9ea40ce7af933c" providerId="LiveId" clId="{C7F96F8B-5BA0-4168-9D40-F57A53E2F1E8}" dt="2022-10-01T06:10:07.939" v="6483" actId="729"/>
        <pc:sldMkLst>
          <pc:docMk/>
          <pc:sldMk cId="2907595330" sldId="335"/>
        </pc:sldMkLst>
      </pc:sldChg>
      <pc:sldChg chg="modSp del mod">
        <pc:chgData name="新井 智之" userId="3b9ea40ce7af933c" providerId="LiveId" clId="{C7F96F8B-5BA0-4168-9D40-F57A53E2F1E8}" dt="2022-09-24T08:14:14.455" v="2994" actId="47"/>
        <pc:sldMkLst>
          <pc:docMk/>
          <pc:sldMk cId="2417674185" sldId="344"/>
        </pc:sldMkLst>
      </pc:sldChg>
      <pc:sldChg chg="modSp mod ord modNotesTx">
        <pc:chgData name="新井 智之" userId="3b9ea40ce7af933c" providerId="LiveId" clId="{C7F96F8B-5BA0-4168-9D40-F57A53E2F1E8}" dt="2022-10-02T07:07:47.607" v="10894" actId="20577"/>
        <pc:sldMkLst>
          <pc:docMk/>
          <pc:sldMk cId="3178852872" sldId="349"/>
        </pc:sldMkLst>
      </pc:sldChg>
      <pc:sldChg chg="del">
        <pc:chgData name="新井 智之" userId="3b9ea40ce7af933c" providerId="LiveId" clId="{C7F96F8B-5BA0-4168-9D40-F57A53E2F1E8}" dt="2022-09-24T08:14:11.763" v="2993" actId="47"/>
        <pc:sldMkLst>
          <pc:docMk/>
          <pc:sldMk cId="2887653896" sldId="351"/>
        </pc:sldMkLst>
      </pc:sldChg>
      <pc:sldChg chg="addSp delSp modSp del mod addAnim delAnim modNotesTx">
        <pc:chgData name="新井 智之" userId="3b9ea40ce7af933c" providerId="LiveId" clId="{C7F96F8B-5BA0-4168-9D40-F57A53E2F1E8}" dt="2022-09-25T05:45:31.738" v="3624" actId="47"/>
        <pc:sldMkLst>
          <pc:docMk/>
          <pc:sldMk cId="2351852066" sldId="354"/>
        </pc:sldMkLst>
      </pc:sldChg>
      <pc:sldChg chg="addSp delSp modSp mod modNotesTx">
        <pc:chgData name="新井 智之" userId="3b9ea40ce7af933c" providerId="LiveId" clId="{C7F96F8B-5BA0-4168-9D40-F57A53E2F1E8}" dt="2022-10-02T03:37:35.778" v="7651" actId="20577"/>
        <pc:sldMkLst>
          <pc:docMk/>
          <pc:sldMk cId="2409841331" sldId="360"/>
        </pc:sldMkLst>
      </pc:sldChg>
      <pc:sldChg chg="modSp del mod">
        <pc:chgData name="新井 智之" userId="3b9ea40ce7af933c" providerId="LiveId" clId="{C7F96F8B-5BA0-4168-9D40-F57A53E2F1E8}" dt="2022-09-25T07:57:41.253" v="5432" actId="47"/>
        <pc:sldMkLst>
          <pc:docMk/>
          <pc:sldMk cId="641048054" sldId="362"/>
        </pc:sldMkLst>
      </pc:sldChg>
      <pc:sldChg chg="addSp delSp modSp mod modNotesTx">
        <pc:chgData name="新井 智之" userId="3b9ea40ce7af933c" providerId="LiveId" clId="{C7F96F8B-5BA0-4168-9D40-F57A53E2F1E8}" dt="2022-10-02T06:10:12.056" v="10111" actId="1076"/>
        <pc:sldMkLst>
          <pc:docMk/>
          <pc:sldMk cId="4226238356" sldId="365"/>
        </pc:sldMkLst>
      </pc:sldChg>
      <pc:sldChg chg="addSp delSp modSp del mod ord delAnim modAnim modNotesTx">
        <pc:chgData name="新井 智之" userId="3b9ea40ce7af933c" providerId="LiveId" clId="{C7F96F8B-5BA0-4168-9D40-F57A53E2F1E8}" dt="2022-10-01T04:17:18.855" v="6150" actId="47"/>
        <pc:sldMkLst>
          <pc:docMk/>
          <pc:sldMk cId="1261814492" sldId="366"/>
        </pc:sldMkLst>
      </pc:sldChg>
      <pc:sldChg chg="addSp delSp modSp mod modNotesTx">
        <pc:chgData name="新井 智之" userId="3b9ea40ce7af933c" providerId="LiveId" clId="{C7F96F8B-5BA0-4168-9D40-F57A53E2F1E8}" dt="2022-10-02T07:21:32.131" v="11353" actId="20577"/>
        <pc:sldMkLst>
          <pc:docMk/>
          <pc:sldMk cId="3918258617" sldId="367"/>
        </pc:sldMkLst>
      </pc:sldChg>
      <pc:sldChg chg="del">
        <pc:chgData name="新井 智之" userId="3b9ea40ce7af933c" providerId="LiveId" clId="{C7F96F8B-5BA0-4168-9D40-F57A53E2F1E8}" dt="2022-09-25T06:44:02.694" v="4525" actId="47"/>
        <pc:sldMkLst>
          <pc:docMk/>
          <pc:sldMk cId="1566754134" sldId="370"/>
        </pc:sldMkLst>
      </pc:sldChg>
      <pc:sldChg chg="modSp del mod modNotesTx">
        <pc:chgData name="新井 智之" userId="3b9ea40ce7af933c" providerId="LiveId" clId="{C7F96F8B-5BA0-4168-9D40-F57A53E2F1E8}" dt="2022-10-01T08:21:51.534" v="7337" actId="47"/>
        <pc:sldMkLst>
          <pc:docMk/>
          <pc:sldMk cId="2364597600" sldId="371"/>
        </pc:sldMkLst>
      </pc:sldChg>
      <pc:sldChg chg="addSp delSp modSp mod modNotesTx">
        <pc:chgData name="新井 智之" userId="3b9ea40ce7af933c" providerId="LiveId" clId="{C7F96F8B-5BA0-4168-9D40-F57A53E2F1E8}" dt="2022-10-02T03:59:15.639" v="7746" actId="1076"/>
        <pc:sldMkLst>
          <pc:docMk/>
          <pc:sldMk cId="833292941" sldId="372"/>
        </pc:sldMkLst>
      </pc:sldChg>
      <pc:sldChg chg="modSp mod ord modNotesTx">
        <pc:chgData name="新井 智之" userId="3b9ea40ce7af933c" providerId="LiveId" clId="{C7F96F8B-5BA0-4168-9D40-F57A53E2F1E8}" dt="2022-10-01T08:35:21.129" v="7621" actId="1076"/>
        <pc:sldMkLst>
          <pc:docMk/>
          <pc:sldMk cId="1693655544" sldId="373"/>
        </pc:sldMkLst>
      </pc:sldChg>
      <pc:sldChg chg="modSp del mod">
        <pc:chgData name="新井 智之" userId="3b9ea40ce7af933c" providerId="LiveId" clId="{C7F96F8B-5BA0-4168-9D40-F57A53E2F1E8}" dt="2022-09-25T05:17:07.394" v="3404" actId="47"/>
        <pc:sldMkLst>
          <pc:docMk/>
          <pc:sldMk cId="1951146683" sldId="374"/>
        </pc:sldMkLst>
      </pc:sldChg>
      <pc:sldChg chg="modSp del mod">
        <pc:chgData name="新井 智之" userId="3b9ea40ce7af933c" providerId="LiveId" clId="{C7F96F8B-5BA0-4168-9D40-F57A53E2F1E8}" dt="2022-09-25T05:17:01.126" v="3403" actId="47"/>
        <pc:sldMkLst>
          <pc:docMk/>
          <pc:sldMk cId="369667838" sldId="375"/>
        </pc:sldMkLst>
      </pc:sldChg>
      <pc:sldChg chg="addSp delSp modSp mod modAnim modNotesTx">
        <pc:chgData name="新井 智之" userId="3b9ea40ce7af933c" providerId="LiveId" clId="{C7F96F8B-5BA0-4168-9D40-F57A53E2F1E8}" dt="2022-10-01T06:34:11.492" v="6563"/>
        <pc:sldMkLst>
          <pc:docMk/>
          <pc:sldMk cId="1142753584" sldId="376"/>
        </pc:sldMkLst>
      </pc:sldChg>
      <pc:sldChg chg="delSp modSp mod modNotesTx">
        <pc:chgData name="新井 智之" userId="3b9ea40ce7af933c" providerId="LiveId" clId="{C7F96F8B-5BA0-4168-9D40-F57A53E2F1E8}" dt="2022-10-02T05:07:06.995" v="9228" actId="207"/>
        <pc:sldMkLst>
          <pc:docMk/>
          <pc:sldMk cId="3941993097" sldId="377"/>
        </pc:sldMkLst>
      </pc:sldChg>
      <pc:sldChg chg="addSp delSp modSp del">
        <pc:chgData name="新井 智之" userId="3b9ea40ce7af933c" providerId="LiveId" clId="{C7F96F8B-5BA0-4168-9D40-F57A53E2F1E8}" dt="2022-09-25T07:50:21.321" v="5392" actId="47"/>
        <pc:sldMkLst>
          <pc:docMk/>
          <pc:sldMk cId="3979247115" sldId="377"/>
        </pc:sldMkLst>
      </pc:sldChg>
      <pc:sldChg chg="addSp delSp modSp del mod">
        <pc:chgData name="新井 智之" userId="3b9ea40ce7af933c" providerId="LiveId" clId="{C7F96F8B-5BA0-4168-9D40-F57A53E2F1E8}" dt="2022-10-02T03:56:29.261" v="7669" actId="47"/>
        <pc:sldMkLst>
          <pc:docMk/>
          <pc:sldMk cId="73972654" sldId="378"/>
        </pc:sldMkLst>
      </pc:sldChg>
      <pc:sldChg chg="add del">
        <pc:chgData name="新井 智之" userId="3b9ea40ce7af933c" providerId="LiveId" clId="{C7F96F8B-5BA0-4168-9D40-F57A53E2F1E8}" dt="2022-09-25T08:05:00.467" v="5882"/>
        <pc:sldMkLst>
          <pc:docMk/>
          <pc:sldMk cId="919605114" sldId="378"/>
        </pc:sldMkLst>
      </pc:sldChg>
      <pc:sldChg chg="addSp delSp modSp mod">
        <pc:chgData name="新井 智之" userId="3b9ea40ce7af933c" providerId="LiveId" clId="{C7F96F8B-5BA0-4168-9D40-F57A53E2F1E8}" dt="2022-10-02T05:04:09.310" v="9226" actId="14100"/>
        <pc:sldMkLst>
          <pc:docMk/>
          <pc:sldMk cId="2824054773" sldId="379"/>
        </pc:sldMkLst>
      </pc:sldChg>
      <pc:sldChg chg="addSp delSp modSp new del mod">
        <pc:chgData name="新井 智之" userId="3b9ea40ce7af933c" providerId="LiveId" clId="{C7F96F8B-5BA0-4168-9D40-F57A53E2F1E8}" dt="2022-10-01T06:08:53.444" v="6479" actId="47"/>
        <pc:sldMkLst>
          <pc:docMk/>
          <pc:sldMk cId="2180831572" sldId="380"/>
        </pc:sldMkLst>
      </pc:sldChg>
      <pc:sldChg chg="addSp delSp modSp mod">
        <pc:chgData name="新井 智之" userId="3b9ea40ce7af933c" providerId="LiveId" clId="{C7F96F8B-5BA0-4168-9D40-F57A53E2F1E8}" dt="2022-10-02T07:15:34.695" v="11118" actId="20577"/>
        <pc:sldMkLst>
          <pc:docMk/>
          <pc:sldMk cId="3136321844" sldId="380"/>
        </pc:sldMkLst>
      </pc:sldChg>
      <pc:sldChg chg="modSp mod">
        <pc:chgData name="新井 智之" userId="3b9ea40ce7af933c" providerId="LiveId" clId="{C7F96F8B-5BA0-4168-9D40-F57A53E2F1E8}" dt="2022-10-02T04:01:12.614" v="7787" actId="20577"/>
        <pc:sldMkLst>
          <pc:docMk/>
          <pc:sldMk cId="3758689523" sldId="381"/>
        </pc:sldMkLst>
      </pc:sldChg>
      <pc:sldChg chg="addSp delSp modSp mod modAnim">
        <pc:chgData name="新井 智之" userId="3b9ea40ce7af933c" providerId="LiveId" clId="{C7F96F8B-5BA0-4168-9D40-F57A53E2F1E8}" dt="2022-10-02T07:03:57.912" v="10824" actId="1076"/>
        <pc:sldMkLst>
          <pc:docMk/>
          <pc:sldMk cId="1960096800" sldId="382"/>
        </pc:sldMkLst>
      </pc:sldChg>
      <pc:sldChg chg="modSp del mod ord">
        <pc:chgData name="新井 智之" userId="3b9ea40ce7af933c" providerId="LiveId" clId="{C7F96F8B-5BA0-4168-9D40-F57A53E2F1E8}" dt="2022-10-02T06:07:35.571" v="10020" actId="47"/>
        <pc:sldMkLst>
          <pc:docMk/>
          <pc:sldMk cId="711392544" sldId="383"/>
        </pc:sldMkLst>
      </pc:sldChg>
      <pc:sldChg chg="addSp delSp modSp mod ord modAnim">
        <pc:chgData name="新井 智之" userId="3b9ea40ce7af933c" providerId="LiveId" clId="{C7F96F8B-5BA0-4168-9D40-F57A53E2F1E8}" dt="2022-10-02T07:06:28.083" v="10886" actId="20577"/>
        <pc:sldMkLst>
          <pc:docMk/>
          <pc:sldMk cId="2190695417" sldId="384"/>
        </pc:sldMkLst>
      </pc:sldChg>
      <pc:sldChg chg="modSp mod">
        <pc:chgData name="新井 智之" userId="3b9ea40ce7af933c" providerId="LiveId" clId="{C7F96F8B-5BA0-4168-9D40-F57A53E2F1E8}" dt="2022-10-02T06:08:13.368" v="10027" actId="207"/>
        <pc:sldMkLst>
          <pc:docMk/>
          <pc:sldMk cId="3266406473" sldId="385"/>
        </pc:sldMkLst>
      </pc:sldChg>
    </pc:docChg>
  </pc:docChgLst>
  <pc:docChgLst>
    <pc:chgData name="智之 新井" userId="3b9ea40ce7af933c" providerId="LiveId" clId="{8A88840C-E433-43F4-8B9C-E225D4118FEF}"/>
    <pc:docChg chg="undo redo custSel delSld modSld">
      <pc:chgData name="智之 新井" userId="3b9ea40ce7af933c" providerId="LiveId" clId="{8A88840C-E433-43F4-8B9C-E225D4118FEF}" dt="2023-09-13T12:43:43.174" v="2249" actId="6549"/>
      <pc:docMkLst>
        <pc:docMk/>
      </pc:docMkLst>
      <pc:sldChg chg="modSp mod">
        <pc:chgData name="智之 新井" userId="3b9ea40ce7af933c" providerId="LiveId" clId="{8A88840C-E433-43F4-8B9C-E225D4118FEF}" dt="2023-09-05T12:29:25.817" v="1" actId="6549"/>
        <pc:sldMkLst>
          <pc:docMk/>
          <pc:sldMk cId="0" sldId="384"/>
        </pc:sldMkLst>
      </pc:sldChg>
      <pc:sldChg chg="modAnim modNotesTx">
        <pc:chgData name="智之 新井" userId="3b9ea40ce7af933c" providerId="LiveId" clId="{8A88840C-E433-43F4-8B9C-E225D4118FEF}" dt="2023-09-05T13:12:00.193" v="806" actId="20577"/>
        <pc:sldMkLst>
          <pc:docMk/>
          <pc:sldMk cId="1699499694" sldId="385"/>
        </pc:sldMkLst>
      </pc:sldChg>
      <pc:sldChg chg="modNotesTx">
        <pc:chgData name="智之 新井" userId="3b9ea40ce7af933c" providerId="LiveId" clId="{8A88840C-E433-43F4-8B9C-E225D4118FEF}" dt="2023-09-13T12:25:27.732" v="2247" actId="20577"/>
        <pc:sldMkLst>
          <pc:docMk/>
          <pc:sldMk cId="1294609407" sldId="396"/>
        </pc:sldMkLst>
      </pc:sldChg>
      <pc:sldChg chg="modSp mod">
        <pc:chgData name="智之 新井" userId="3b9ea40ce7af933c" providerId="LiveId" clId="{8A88840C-E433-43F4-8B9C-E225D4118FEF}" dt="2023-09-05T12:56:59.077" v="253" actId="115"/>
        <pc:sldMkLst>
          <pc:docMk/>
          <pc:sldMk cId="2869373412" sldId="397"/>
        </pc:sldMkLst>
      </pc:sldChg>
      <pc:sldChg chg="addSp delSp modSp mod modNotesTx">
        <pc:chgData name="智之 新井" userId="3b9ea40ce7af933c" providerId="LiveId" clId="{8A88840C-E433-43F4-8B9C-E225D4118FEF}" dt="2023-09-13T11:28:39.415" v="913" actId="115"/>
        <pc:sldMkLst>
          <pc:docMk/>
          <pc:sldMk cId="333975268" sldId="398"/>
        </pc:sldMkLst>
      </pc:sldChg>
      <pc:sldChg chg="modSp mod">
        <pc:chgData name="智之 新井" userId="3b9ea40ce7af933c" providerId="LiveId" clId="{8A88840C-E433-43F4-8B9C-E225D4118FEF}" dt="2023-09-13T08:16:48.011" v="852" actId="20577"/>
        <pc:sldMkLst>
          <pc:docMk/>
          <pc:sldMk cId="1360733792" sldId="402"/>
        </pc:sldMkLst>
      </pc:sldChg>
      <pc:sldChg chg="modSp mod">
        <pc:chgData name="智之 新井" userId="3b9ea40ce7af933c" providerId="LiveId" clId="{8A88840C-E433-43F4-8B9C-E225D4118FEF}" dt="2023-09-13T12:10:42.041" v="2104" actId="1076"/>
        <pc:sldMkLst>
          <pc:docMk/>
          <pc:sldMk cId="784323951" sldId="403"/>
        </pc:sldMkLst>
      </pc:sldChg>
      <pc:sldChg chg="del">
        <pc:chgData name="智之 新井" userId="3b9ea40ce7af933c" providerId="LiveId" clId="{8A88840C-E433-43F4-8B9C-E225D4118FEF}" dt="2023-09-13T12:11:50.687" v="2107" actId="47"/>
        <pc:sldMkLst>
          <pc:docMk/>
          <pc:sldMk cId="2450508338" sldId="404"/>
        </pc:sldMkLst>
      </pc:sldChg>
      <pc:sldChg chg="del">
        <pc:chgData name="智之 新井" userId="3b9ea40ce7af933c" providerId="LiveId" clId="{8A88840C-E433-43F4-8B9C-E225D4118FEF}" dt="2023-09-13T12:12:10.496" v="2108" actId="47"/>
        <pc:sldMkLst>
          <pc:docMk/>
          <pc:sldMk cId="9565111" sldId="405"/>
        </pc:sldMkLst>
      </pc:sldChg>
      <pc:sldChg chg="del modNotesTx">
        <pc:chgData name="智之 新井" userId="3b9ea40ce7af933c" providerId="LiveId" clId="{8A88840C-E433-43F4-8B9C-E225D4118FEF}" dt="2023-09-13T12:15:29.174" v="2225" actId="47"/>
        <pc:sldMkLst>
          <pc:docMk/>
          <pc:sldMk cId="3712585689" sldId="406"/>
        </pc:sldMkLst>
      </pc:sldChg>
      <pc:sldChg chg="del modNotesTx">
        <pc:chgData name="智之 新井" userId="3b9ea40ce7af933c" providerId="LiveId" clId="{8A88840C-E433-43F4-8B9C-E225D4118FEF}" dt="2023-09-13T12:17:34.761" v="2239" actId="47"/>
        <pc:sldMkLst>
          <pc:docMk/>
          <pc:sldMk cId="2546626204" sldId="407"/>
        </pc:sldMkLst>
      </pc:sldChg>
      <pc:sldChg chg="addSp modSp mod modAnim">
        <pc:chgData name="智之 新井" userId="3b9ea40ce7af933c" providerId="LiveId" clId="{8A88840C-E433-43F4-8B9C-E225D4118FEF}" dt="2023-09-13T11:30:43.955" v="914"/>
        <pc:sldMkLst>
          <pc:docMk/>
          <pc:sldMk cId="124649671" sldId="414"/>
        </pc:sldMkLst>
      </pc:sldChg>
      <pc:sldChg chg="modSp mod">
        <pc:chgData name="智之 新井" userId="3b9ea40ce7af933c" providerId="LiveId" clId="{8A88840C-E433-43F4-8B9C-E225D4118FEF}" dt="2023-09-05T13:37:22.699" v="847" actId="6549"/>
        <pc:sldMkLst>
          <pc:docMk/>
          <pc:sldMk cId="2692395791" sldId="416"/>
        </pc:sldMkLst>
      </pc:sldChg>
      <pc:sldChg chg="modNotesTx">
        <pc:chgData name="智之 新井" userId="3b9ea40ce7af933c" providerId="LiveId" clId="{8A88840C-E433-43F4-8B9C-E225D4118FEF}" dt="2023-09-13T12:43:43.174" v="2249" actId="6549"/>
        <pc:sldMkLst>
          <pc:docMk/>
          <pc:sldMk cId="4145980586" sldId="421"/>
        </pc:sldMkLst>
      </pc:sldChg>
      <pc:sldChg chg="modSp mod modNotesTx">
        <pc:chgData name="智之 新井" userId="3b9ea40ce7af933c" providerId="LiveId" clId="{8A88840C-E433-43F4-8B9C-E225D4118FEF}" dt="2023-09-13T12:09:26.840" v="2098" actId="20577"/>
        <pc:sldMkLst>
          <pc:docMk/>
          <pc:sldMk cId="1858593458" sldId="426"/>
        </pc:sldMkLst>
      </pc:sldChg>
      <pc:sldChg chg="modNotesTx">
        <pc:chgData name="智之 新井" userId="3b9ea40ce7af933c" providerId="LiveId" clId="{8A88840C-E433-43F4-8B9C-E225D4118FEF}" dt="2023-09-13T12:16:33.714" v="2227" actId="20577"/>
        <pc:sldMkLst>
          <pc:docMk/>
          <pc:sldMk cId="1572187373" sldId="427"/>
        </pc:sldMkLst>
      </pc:sldChg>
      <pc:sldChg chg="del">
        <pc:chgData name="智之 新井" userId="3b9ea40ce7af933c" providerId="LiveId" clId="{8A88840C-E433-43F4-8B9C-E225D4118FEF}" dt="2023-09-05T12:28:46.991" v="0" actId="47"/>
        <pc:sldMkLst>
          <pc:docMk/>
          <pc:sldMk cId="3578998596" sldId="429"/>
        </pc:sldMkLst>
      </pc:sldChg>
      <pc:sldChg chg="del">
        <pc:chgData name="智之 新井" userId="3b9ea40ce7af933c" providerId="LiveId" clId="{8A88840C-E433-43F4-8B9C-E225D4118FEF}" dt="2023-09-05T13:37:38.491" v="848" actId="47"/>
        <pc:sldMkLst>
          <pc:docMk/>
          <pc:sldMk cId="1610610294" sldId="430"/>
        </pc:sldMkLst>
      </pc:sldChg>
      <pc:sldChg chg="modSp mod modNotesTx">
        <pc:chgData name="智之 新井" userId="3b9ea40ce7af933c" providerId="LiveId" clId="{8A88840C-E433-43F4-8B9C-E225D4118FEF}" dt="2023-09-13T12:13:40.297" v="2220" actId="20577"/>
        <pc:sldMkLst>
          <pc:docMk/>
          <pc:sldMk cId="2619029320" sldId="432"/>
        </pc:sldMkLst>
      </pc:sldChg>
      <pc:sldChg chg="addSp delSp modSp mod modAnim modShow modNotesTx">
        <pc:chgData name="智之 新井" userId="3b9ea40ce7af933c" providerId="LiveId" clId="{8A88840C-E433-43F4-8B9C-E225D4118FEF}" dt="2023-09-13T08:50:37.919" v="853" actId="729"/>
        <pc:sldMkLst>
          <pc:docMk/>
          <pc:sldMk cId="3940586410" sldId="433"/>
        </pc:sldMkLst>
      </pc:sldChg>
      <pc:sldChg chg="modTransition modNotesTx">
        <pc:chgData name="智之 新井" userId="3b9ea40ce7af933c" providerId="LiveId" clId="{8A88840C-E433-43F4-8B9C-E225D4118FEF}" dt="2023-09-13T12:16:27.719" v="2226"/>
        <pc:sldMkLst>
          <pc:docMk/>
          <pc:sldMk cId="2823945779" sldId="434"/>
        </pc:sldMkLst>
      </pc:sldChg>
      <pc:sldChg chg="modSp mod modNotesTx">
        <pc:chgData name="智之 新井" userId="3b9ea40ce7af933c" providerId="LiveId" clId="{8A88840C-E433-43F4-8B9C-E225D4118FEF}" dt="2023-09-13T12:11:47.020" v="2106"/>
        <pc:sldMkLst>
          <pc:docMk/>
          <pc:sldMk cId="3461655206" sldId="435"/>
        </pc:sldMkLst>
      </pc:sldChg>
      <pc:sldChg chg="modSp mod modNotesTx">
        <pc:chgData name="智之 新井" userId="3b9ea40ce7af933c" providerId="LiveId" clId="{8A88840C-E433-43F4-8B9C-E225D4118FEF}" dt="2023-09-13T12:12:47.145" v="2177" actId="20577"/>
        <pc:sldMkLst>
          <pc:docMk/>
          <pc:sldMk cId="4276802469" sldId="436"/>
        </pc:sldMkLst>
      </pc:sldChg>
      <pc:sldChg chg="modSp mod modNotesTx">
        <pc:chgData name="智之 新井" userId="3b9ea40ce7af933c" providerId="LiveId" clId="{8A88840C-E433-43F4-8B9C-E225D4118FEF}" dt="2023-09-13T12:15:24.931" v="2224" actId="207"/>
        <pc:sldMkLst>
          <pc:docMk/>
          <pc:sldMk cId="1045829640" sldId="437"/>
        </pc:sldMkLst>
      </pc:sldChg>
      <pc:sldChg chg="modSp mod modNotesTx">
        <pc:chgData name="智之 新井" userId="3b9ea40ce7af933c" providerId="LiveId" clId="{8A88840C-E433-43F4-8B9C-E225D4118FEF}" dt="2023-09-13T12:17:46.638" v="2241" actId="207"/>
        <pc:sldMkLst>
          <pc:docMk/>
          <pc:sldMk cId="2573328450" sldId="438"/>
        </pc:sldMkLst>
      </pc:sldChg>
    </pc:docChg>
  </pc:docChgLst>
  <pc:docChgLst>
    <pc:chgData name="新井 智之" userId="3b9ea40ce7af933c" providerId="LiveId" clId="{EF29EBD8-9104-411C-8391-007AE9F11E1F}"/>
    <pc:docChg chg="undo custSel delSld modSld modNotesMaster">
      <pc:chgData name="新井 智之" userId="3b9ea40ce7af933c" providerId="LiveId" clId="{EF29EBD8-9104-411C-8391-007AE9F11E1F}" dt="2022-10-13T12:58:55.273" v="7656" actId="20577"/>
      <pc:docMkLst>
        <pc:docMk/>
      </pc:docMkLst>
      <pc:sldChg chg="modSp mod modNotes">
        <pc:chgData name="新井 智之" userId="3b9ea40ce7af933c" providerId="LiveId" clId="{EF29EBD8-9104-411C-8391-007AE9F11E1F}" dt="2022-10-08T08:34:51.208" v="6822" actId="1076"/>
        <pc:sldMkLst>
          <pc:docMk/>
          <pc:sldMk cId="2612508361" sldId="256"/>
        </pc:sldMkLst>
      </pc:sldChg>
      <pc:sldChg chg="modSp mod modNotesTx">
        <pc:chgData name="新井 智之" userId="3b9ea40ce7af933c" providerId="LiveId" clId="{EF29EBD8-9104-411C-8391-007AE9F11E1F}" dt="2022-10-08T08:35:55.040" v="6837" actId="255"/>
        <pc:sldMkLst>
          <pc:docMk/>
          <pc:sldMk cId="1731051343" sldId="257"/>
        </pc:sldMkLst>
      </pc:sldChg>
      <pc:sldChg chg="modSp mod modNotes modNotesTx">
        <pc:chgData name="新井 智之" userId="3b9ea40ce7af933c" providerId="LiveId" clId="{EF29EBD8-9104-411C-8391-007AE9F11E1F}" dt="2022-10-08T08:38:17.871" v="6897" actId="1076"/>
        <pc:sldMkLst>
          <pc:docMk/>
          <pc:sldMk cId="2371886304" sldId="259"/>
        </pc:sldMkLst>
      </pc:sldChg>
      <pc:sldChg chg="modNotes">
        <pc:chgData name="新井 智之" userId="3b9ea40ce7af933c" providerId="LiveId" clId="{EF29EBD8-9104-411C-8391-007AE9F11E1F}" dt="2022-10-02T09:20:34.597" v="6745"/>
        <pc:sldMkLst>
          <pc:docMk/>
          <pc:sldMk cId="0" sldId="326"/>
        </pc:sldMkLst>
      </pc:sldChg>
      <pc:sldChg chg="del">
        <pc:chgData name="新井 智之" userId="3b9ea40ce7af933c" providerId="LiveId" clId="{EF29EBD8-9104-411C-8391-007AE9F11E1F}" dt="2022-10-02T08:58:09.839" v="6597" actId="47"/>
        <pc:sldMkLst>
          <pc:docMk/>
          <pc:sldMk cId="2907595330" sldId="335"/>
        </pc:sldMkLst>
      </pc:sldChg>
      <pc:sldChg chg="modSp mod modNotesTx">
        <pc:chgData name="新井 智之" userId="3b9ea40ce7af933c" providerId="LiveId" clId="{EF29EBD8-9104-411C-8391-007AE9F11E1F}" dt="2022-10-02T07:38:39.446" v="1423" actId="20577"/>
        <pc:sldMkLst>
          <pc:docMk/>
          <pc:sldMk cId="3178852872" sldId="349"/>
        </pc:sldMkLst>
      </pc:sldChg>
      <pc:sldChg chg="modNotesTx">
        <pc:chgData name="新井 智之" userId="3b9ea40ce7af933c" providerId="LiveId" clId="{EF29EBD8-9104-411C-8391-007AE9F11E1F}" dt="2022-10-02T09:06:56.870" v="6630" actId="20577"/>
        <pc:sldMkLst>
          <pc:docMk/>
          <pc:sldMk cId="2409841331" sldId="360"/>
        </pc:sldMkLst>
      </pc:sldChg>
      <pc:sldChg chg="modNotesTx">
        <pc:chgData name="新井 智之" userId="3b9ea40ce7af933c" providerId="LiveId" clId="{EF29EBD8-9104-411C-8391-007AE9F11E1F}" dt="2022-10-02T09:13:07.042" v="6733" actId="6549"/>
        <pc:sldMkLst>
          <pc:docMk/>
          <pc:sldMk cId="4226238356" sldId="365"/>
        </pc:sldMkLst>
      </pc:sldChg>
      <pc:sldChg chg="modSp mod modNotesTx">
        <pc:chgData name="新井 智之" userId="3b9ea40ce7af933c" providerId="LiveId" clId="{EF29EBD8-9104-411C-8391-007AE9F11E1F}" dt="2022-10-11T10:14:19.324" v="7616" actId="255"/>
        <pc:sldMkLst>
          <pc:docMk/>
          <pc:sldMk cId="3918258617" sldId="367"/>
        </pc:sldMkLst>
      </pc:sldChg>
      <pc:sldChg chg="addSp delSp modSp mod modNotesTx">
        <pc:chgData name="新井 智之" userId="3b9ea40ce7af933c" providerId="LiveId" clId="{EF29EBD8-9104-411C-8391-007AE9F11E1F}" dt="2022-10-13T12:58:55.273" v="7656" actId="20577"/>
        <pc:sldMkLst>
          <pc:docMk/>
          <pc:sldMk cId="833292941" sldId="372"/>
        </pc:sldMkLst>
      </pc:sldChg>
      <pc:sldChg chg="addSp modSp mod modNotesTx">
        <pc:chgData name="新井 智之" userId="3b9ea40ce7af933c" providerId="LiveId" clId="{EF29EBD8-9104-411C-8391-007AE9F11E1F}" dt="2022-10-08T08:40:26.713" v="6988" actId="6549"/>
        <pc:sldMkLst>
          <pc:docMk/>
          <pc:sldMk cId="1693655544" sldId="373"/>
        </pc:sldMkLst>
      </pc:sldChg>
      <pc:sldChg chg="modSp mod modNotesTx">
        <pc:chgData name="新井 智之" userId="3b9ea40ce7af933c" providerId="LiveId" clId="{EF29EBD8-9104-411C-8391-007AE9F11E1F}" dt="2022-10-13T12:58:23.247" v="7644" actId="20577"/>
        <pc:sldMkLst>
          <pc:docMk/>
          <pc:sldMk cId="1142753584" sldId="376"/>
        </pc:sldMkLst>
      </pc:sldChg>
      <pc:sldChg chg="modSp mod modNotesTx">
        <pc:chgData name="新井 智之" userId="3b9ea40ce7af933c" providerId="LiveId" clId="{EF29EBD8-9104-411C-8391-007AE9F11E1F}" dt="2022-10-08T08:47:15.899" v="7094" actId="113"/>
        <pc:sldMkLst>
          <pc:docMk/>
          <pc:sldMk cId="3941993097" sldId="377"/>
        </pc:sldMkLst>
      </pc:sldChg>
      <pc:sldChg chg="addSp delSp modSp mod modAnim modNotesTx">
        <pc:chgData name="新井 智之" userId="3b9ea40ce7af933c" providerId="LiveId" clId="{EF29EBD8-9104-411C-8391-007AE9F11E1F}" dt="2022-10-02T09:12:26.457" v="6722" actId="20577"/>
        <pc:sldMkLst>
          <pc:docMk/>
          <pc:sldMk cId="2824054773" sldId="379"/>
        </pc:sldMkLst>
      </pc:sldChg>
      <pc:sldChg chg="modSp mod modNotesTx">
        <pc:chgData name="新井 智之" userId="3b9ea40ce7af933c" providerId="LiveId" clId="{EF29EBD8-9104-411C-8391-007AE9F11E1F}" dt="2022-10-11T10:14:45.308" v="7640" actId="20577"/>
        <pc:sldMkLst>
          <pc:docMk/>
          <pc:sldMk cId="3136321844" sldId="380"/>
        </pc:sldMkLst>
      </pc:sldChg>
      <pc:sldChg chg="modSp mod modNotesTx">
        <pc:chgData name="新井 智之" userId="3b9ea40ce7af933c" providerId="LiveId" clId="{EF29EBD8-9104-411C-8391-007AE9F11E1F}" dt="2022-10-13T12:58:33.778" v="7650" actId="20577"/>
        <pc:sldMkLst>
          <pc:docMk/>
          <pc:sldMk cId="3758689523" sldId="381"/>
        </pc:sldMkLst>
      </pc:sldChg>
      <pc:sldChg chg="addSp delSp modSp mod modAnim modNotesTx">
        <pc:chgData name="新井 智之" userId="3b9ea40ce7af933c" providerId="LiveId" clId="{EF29EBD8-9104-411C-8391-007AE9F11E1F}" dt="2022-10-11T09:48:08.570" v="7576" actId="6549"/>
        <pc:sldMkLst>
          <pc:docMk/>
          <pc:sldMk cId="1960096800" sldId="382"/>
        </pc:sldMkLst>
      </pc:sldChg>
      <pc:sldChg chg="modSp mod modNotesTx">
        <pc:chgData name="新井 智之" userId="3b9ea40ce7af933c" providerId="LiveId" clId="{EF29EBD8-9104-411C-8391-007AE9F11E1F}" dt="2022-10-08T14:06:17.928" v="7443" actId="20577"/>
        <pc:sldMkLst>
          <pc:docMk/>
          <pc:sldMk cId="2190695417" sldId="384"/>
        </pc:sldMkLst>
      </pc:sldChg>
      <pc:sldChg chg="modNotesTx">
        <pc:chgData name="新井 智之" userId="3b9ea40ce7af933c" providerId="LiveId" clId="{EF29EBD8-9104-411C-8391-007AE9F11E1F}" dt="2022-10-02T22:49:35.606" v="6802" actId="20577"/>
        <pc:sldMkLst>
          <pc:docMk/>
          <pc:sldMk cId="3266406473" sldId="385"/>
        </pc:sldMkLst>
      </pc:sldChg>
    </pc:docChg>
  </pc:docChgLst>
  <pc:docChgLst>
    <pc:chgData name="智之 新井" userId="3b9ea40ce7af933c" providerId="LiveId" clId="{58D7C0F9-BF6B-4FC1-A812-EF019724880C}"/>
    <pc:docChg chg="undo custSel delSld modSld">
      <pc:chgData name="智之 新井" userId="3b9ea40ce7af933c" providerId="LiveId" clId="{58D7C0F9-BF6B-4FC1-A812-EF019724880C}" dt="2023-09-27T08:28:03.926" v="1316" actId="20577"/>
      <pc:docMkLst>
        <pc:docMk/>
      </pc:docMkLst>
      <pc:sldChg chg="modSp mod modNotesTx">
        <pc:chgData name="智之 新井" userId="3b9ea40ce7af933c" providerId="LiveId" clId="{58D7C0F9-BF6B-4FC1-A812-EF019724880C}" dt="2023-09-27T08:06:54.067" v="586"/>
        <pc:sldMkLst>
          <pc:docMk/>
          <pc:sldMk cId="4062885354" sldId="438"/>
        </pc:sldMkLst>
      </pc:sldChg>
      <pc:sldChg chg="del">
        <pc:chgData name="智之 新井" userId="3b9ea40ce7af933c" providerId="LiveId" clId="{58D7C0F9-BF6B-4FC1-A812-EF019724880C}" dt="2023-09-27T08:16:32.281" v="874" actId="47"/>
        <pc:sldMkLst>
          <pc:docMk/>
          <pc:sldMk cId="2296129450" sldId="439"/>
        </pc:sldMkLst>
      </pc:sldChg>
      <pc:sldChg chg="modNotesTx">
        <pc:chgData name="智之 新井" userId="3b9ea40ce7af933c" providerId="LiveId" clId="{58D7C0F9-BF6B-4FC1-A812-EF019724880C}" dt="2023-09-27T08:18:26.752" v="956" actId="20577"/>
        <pc:sldMkLst>
          <pc:docMk/>
          <pc:sldMk cId="4158292494" sldId="441"/>
        </pc:sldMkLst>
      </pc:sldChg>
      <pc:sldChg chg="modNotesTx">
        <pc:chgData name="智之 新井" userId="3b9ea40ce7af933c" providerId="LiveId" clId="{58D7C0F9-BF6B-4FC1-A812-EF019724880C}" dt="2023-09-27T08:27:10.092" v="1312" actId="20577"/>
        <pc:sldMkLst>
          <pc:docMk/>
          <pc:sldMk cId="666950801" sldId="443"/>
        </pc:sldMkLst>
      </pc:sldChg>
      <pc:sldChg chg="addSp delSp modSp mod modNotesTx">
        <pc:chgData name="智之 新井" userId="3b9ea40ce7af933c" providerId="LiveId" clId="{58D7C0F9-BF6B-4FC1-A812-EF019724880C}" dt="2023-09-27T08:17:16.399" v="876" actId="20577"/>
        <pc:sldMkLst>
          <pc:docMk/>
          <pc:sldMk cId="2093502030" sldId="446"/>
        </pc:sldMkLst>
      </pc:sldChg>
      <pc:sldChg chg="addSp delSp modSp mod modNotesTx">
        <pc:chgData name="智之 新井" userId="3b9ea40ce7af933c" providerId="LiveId" clId="{58D7C0F9-BF6B-4FC1-A812-EF019724880C}" dt="2023-09-27T07:59:40.290" v="107" actId="1076"/>
        <pc:sldMkLst>
          <pc:docMk/>
          <pc:sldMk cId="3928801272" sldId="448"/>
        </pc:sldMkLst>
      </pc:sldChg>
      <pc:sldChg chg="del">
        <pc:chgData name="智之 新井" userId="3b9ea40ce7af933c" providerId="LiveId" clId="{58D7C0F9-BF6B-4FC1-A812-EF019724880C}" dt="2023-09-27T07:56:35.720" v="1" actId="47"/>
        <pc:sldMkLst>
          <pc:docMk/>
          <pc:sldMk cId="2129345111" sldId="449"/>
        </pc:sldMkLst>
      </pc:sldChg>
      <pc:sldChg chg="addSp delSp modSp mod modNotesTx">
        <pc:chgData name="智之 新井" userId="3b9ea40ce7af933c" providerId="LiveId" clId="{58D7C0F9-BF6B-4FC1-A812-EF019724880C}" dt="2023-09-27T08:26:34.381" v="1308" actId="20577"/>
        <pc:sldMkLst>
          <pc:docMk/>
          <pc:sldMk cId="3089328578" sldId="450"/>
        </pc:sldMkLst>
      </pc:sldChg>
      <pc:sldChg chg="addSp delSp modSp mod modNotesTx">
        <pc:chgData name="智之 新井" userId="3b9ea40ce7af933c" providerId="LiveId" clId="{58D7C0F9-BF6B-4FC1-A812-EF019724880C}" dt="2023-09-27T08:27:58.151" v="1315" actId="20577"/>
        <pc:sldMkLst>
          <pc:docMk/>
          <pc:sldMk cId="1670973168" sldId="451"/>
        </pc:sldMkLst>
      </pc:sldChg>
      <pc:sldChg chg="del">
        <pc:chgData name="智之 新井" userId="3b9ea40ce7af933c" providerId="LiveId" clId="{58D7C0F9-BF6B-4FC1-A812-EF019724880C}" dt="2023-09-27T07:56:33.771" v="0" actId="47"/>
        <pc:sldMkLst>
          <pc:docMk/>
          <pc:sldMk cId="1359546534" sldId="452"/>
        </pc:sldMkLst>
      </pc:sldChg>
      <pc:sldChg chg="modSp mod modNotesTx">
        <pc:chgData name="智之 新井" userId="3b9ea40ce7af933c" providerId="LiveId" clId="{58D7C0F9-BF6B-4FC1-A812-EF019724880C}" dt="2023-09-27T08:00:09.420" v="117" actId="20577"/>
        <pc:sldMkLst>
          <pc:docMk/>
          <pc:sldMk cId="3467561928" sldId="453"/>
        </pc:sldMkLst>
      </pc:sldChg>
      <pc:sldChg chg="modNotesTx">
        <pc:chgData name="智之 新井" userId="3b9ea40ce7af933c" providerId="LiveId" clId="{58D7C0F9-BF6B-4FC1-A812-EF019724880C}" dt="2023-09-27T08:28:03.926" v="1316" actId="20577"/>
        <pc:sldMkLst>
          <pc:docMk/>
          <pc:sldMk cId="678760541" sldId="454"/>
        </pc:sldMkLst>
      </pc:sldChg>
      <pc:sldChg chg="del">
        <pc:chgData name="智之 新井" userId="3b9ea40ce7af933c" providerId="LiveId" clId="{58D7C0F9-BF6B-4FC1-A812-EF019724880C}" dt="2023-09-27T08:14:25.997" v="859" actId="47"/>
        <pc:sldMkLst>
          <pc:docMk/>
          <pc:sldMk cId="738689092" sldId="4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BE07-48BB-A30A-1DF3436B3F81}"/>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E07-48BB-A30A-1DF3436B3F81}"/>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8A59-46FE-8D3F-B9C666EE20FA}"/>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59-46FE-8D3F-B9C666EE20FA}"/>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E07-48BB-A30A-1DF3436B3F81}"/>
                </c:ext>
              </c:extLst>
            </c:dLbl>
            <c:dLbl>
              <c:idx val="1"/>
              <c:delete val="1"/>
              <c:extLst>
                <c:ext xmlns:c15="http://schemas.microsoft.com/office/drawing/2012/chart" uri="{CE6537A1-D6FC-4f65-9D91-7224C49458BB}"/>
                <c:ext xmlns:c16="http://schemas.microsoft.com/office/drawing/2014/chart" uri="{C3380CC4-5D6E-409C-BE32-E72D297353CC}">
                  <c16:uniqueId val="{00000001-BE07-48BB-A30A-1DF3436B3F81}"/>
                </c:ext>
              </c:extLst>
            </c:dLbl>
            <c:dLbl>
              <c:idx val="2"/>
              <c:delete val="1"/>
              <c:extLst>
                <c:ext xmlns:c15="http://schemas.microsoft.com/office/drawing/2012/chart" uri="{CE6537A1-D6FC-4f65-9D91-7224C49458BB}"/>
                <c:ext xmlns:c16="http://schemas.microsoft.com/office/drawing/2014/chart" uri="{C3380CC4-5D6E-409C-BE32-E72D297353CC}">
                  <c16:uniqueId val="{00000000-8A59-46FE-8D3F-B9C666EE20FA}"/>
                </c:ext>
              </c:extLst>
            </c:dLbl>
            <c:dLbl>
              <c:idx val="3"/>
              <c:delete val="1"/>
              <c:extLst>
                <c:ext xmlns:c15="http://schemas.microsoft.com/office/drawing/2012/chart" uri="{CE6537A1-D6FC-4f65-9D91-7224C49458BB}"/>
                <c:ext xmlns:c16="http://schemas.microsoft.com/office/drawing/2014/chart" uri="{C3380CC4-5D6E-409C-BE32-E72D297353CC}">
                  <c16:uniqueId val="{00000001-8A59-46FE-8D3F-B9C666EE20F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子育て中の男性</c:v>
                </c:pt>
                <c:pt idx="1">
                  <c:v>その他の男性</c:v>
                </c:pt>
                <c:pt idx="2">
                  <c:v>子育て中の女性</c:v>
                </c:pt>
                <c:pt idx="3">
                  <c:v>その他の女性</c:v>
                </c:pt>
              </c:strCache>
            </c:strRef>
          </c:cat>
          <c:val>
            <c:numRef>
              <c:f>Sheet1!$B$2:$B$5</c:f>
              <c:numCache>
                <c:formatCode>General</c:formatCode>
                <c:ptCount val="4"/>
                <c:pt idx="0">
                  <c:v>8</c:v>
                </c:pt>
                <c:pt idx="1">
                  <c:v>7</c:v>
                </c:pt>
                <c:pt idx="2">
                  <c:v>3</c:v>
                </c:pt>
                <c:pt idx="3">
                  <c:v>1</c:v>
                </c:pt>
              </c:numCache>
            </c:numRef>
          </c:val>
          <c:extLst>
            <c:ext xmlns:c16="http://schemas.microsoft.com/office/drawing/2014/chart" uri="{C3380CC4-5D6E-409C-BE32-E72D297353CC}">
              <c16:uniqueId val="{00000000-9EE3-4F59-BD95-3AC93D6DF42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生年月日2024.4!$C$47</c:f>
              <c:strCache>
                <c:ptCount val="1"/>
                <c:pt idx="0">
                  <c:v>男</c:v>
                </c:pt>
              </c:strCache>
            </c:strRef>
          </c:tx>
          <c:spPr>
            <a:solidFill>
              <a:schemeClr val="accent1"/>
            </a:solidFill>
            <a:ln>
              <a:noFill/>
            </a:ln>
            <a:effectLst/>
          </c:spPr>
          <c:invertIfNegative val="0"/>
          <c:cat>
            <c:strRef>
              <c:f>生年月日2024.4!$B$48:$B$58</c:f>
              <c:strCache>
                <c:ptCount val="11"/>
                <c:pt idx="0">
                  <c:v>2015年</c:v>
                </c:pt>
                <c:pt idx="1">
                  <c:v>2016年</c:v>
                </c:pt>
                <c:pt idx="2">
                  <c:v>2017年</c:v>
                </c:pt>
                <c:pt idx="3">
                  <c:v>2018年</c:v>
                </c:pt>
                <c:pt idx="4">
                  <c:v>2019年</c:v>
                </c:pt>
                <c:pt idx="5">
                  <c:v>2020年</c:v>
                </c:pt>
                <c:pt idx="6">
                  <c:v>2021年</c:v>
                </c:pt>
                <c:pt idx="7">
                  <c:v>2022年</c:v>
                </c:pt>
                <c:pt idx="8">
                  <c:v>2023年</c:v>
                </c:pt>
                <c:pt idx="9">
                  <c:v>2024年</c:v>
                </c:pt>
                <c:pt idx="10">
                  <c:v>2025年</c:v>
                </c:pt>
              </c:strCache>
            </c:strRef>
          </c:cat>
          <c:val>
            <c:numRef>
              <c:f>生年月日2024.4!$C$48:$C$58</c:f>
              <c:numCache>
                <c:formatCode>General</c:formatCode>
                <c:ptCount val="11"/>
                <c:pt idx="0">
                  <c:v>1</c:v>
                </c:pt>
                <c:pt idx="1">
                  <c:v>1</c:v>
                </c:pt>
                <c:pt idx="2">
                  <c:v>1</c:v>
                </c:pt>
                <c:pt idx="3">
                  <c:v>2</c:v>
                </c:pt>
                <c:pt idx="4">
                  <c:v>2</c:v>
                </c:pt>
                <c:pt idx="5">
                  <c:v>1</c:v>
                </c:pt>
                <c:pt idx="6">
                  <c:v>5</c:v>
                </c:pt>
                <c:pt idx="7">
                  <c:v>4</c:v>
                </c:pt>
                <c:pt idx="8">
                  <c:v>1</c:v>
                </c:pt>
                <c:pt idx="9">
                  <c:v>3</c:v>
                </c:pt>
                <c:pt idx="10">
                  <c:v>3</c:v>
                </c:pt>
              </c:numCache>
            </c:numRef>
          </c:val>
          <c:extLst>
            <c:ext xmlns:c16="http://schemas.microsoft.com/office/drawing/2014/chart" uri="{C3380CC4-5D6E-409C-BE32-E72D297353CC}">
              <c16:uniqueId val="{00000000-6AEE-45AD-8136-7BA5344CE74F}"/>
            </c:ext>
          </c:extLst>
        </c:ser>
        <c:ser>
          <c:idx val="1"/>
          <c:order val="1"/>
          <c:tx>
            <c:strRef>
              <c:f>生年月日2024.4!$D$47</c:f>
              <c:strCache>
                <c:ptCount val="1"/>
                <c:pt idx="0">
                  <c:v>女</c:v>
                </c:pt>
              </c:strCache>
            </c:strRef>
          </c:tx>
          <c:spPr>
            <a:solidFill>
              <a:schemeClr val="accent2"/>
            </a:solidFill>
            <a:ln>
              <a:noFill/>
            </a:ln>
            <a:effectLst/>
          </c:spPr>
          <c:invertIfNegative val="0"/>
          <c:cat>
            <c:strRef>
              <c:f>生年月日2024.4!$B$48:$B$58</c:f>
              <c:strCache>
                <c:ptCount val="11"/>
                <c:pt idx="0">
                  <c:v>2015年</c:v>
                </c:pt>
                <c:pt idx="1">
                  <c:v>2016年</c:v>
                </c:pt>
                <c:pt idx="2">
                  <c:v>2017年</c:v>
                </c:pt>
                <c:pt idx="3">
                  <c:v>2018年</c:v>
                </c:pt>
                <c:pt idx="4">
                  <c:v>2019年</c:v>
                </c:pt>
                <c:pt idx="5">
                  <c:v>2020年</c:v>
                </c:pt>
                <c:pt idx="6">
                  <c:v>2021年</c:v>
                </c:pt>
                <c:pt idx="7">
                  <c:v>2022年</c:v>
                </c:pt>
                <c:pt idx="8">
                  <c:v>2023年</c:v>
                </c:pt>
                <c:pt idx="9">
                  <c:v>2024年</c:v>
                </c:pt>
                <c:pt idx="10">
                  <c:v>2025年</c:v>
                </c:pt>
              </c:strCache>
            </c:strRef>
          </c:cat>
          <c:val>
            <c:numRef>
              <c:f>生年月日2024.4!$D$48:$D$58</c:f>
              <c:numCache>
                <c:formatCode>General</c:formatCode>
                <c:ptCount val="11"/>
                <c:pt idx="0">
                  <c:v>2</c:v>
                </c:pt>
                <c:pt idx="1">
                  <c:v>2</c:v>
                </c:pt>
                <c:pt idx="2">
                  <c:v>1</c:v>
                </c:pt>
                <c:pt idx="3">
                  <c:v>2</c:v>
                </c:pt>
                <c:pt idx="4">
                  <c:v>3</c:v>
                </c:pt>
                <c:pt idx="5">
                  <c:v>0</c:v>
                </c:pt>
                <c:pt idx="6">
                  <c:v>2</c:v>
                </c:pt>
                <c:pt idx="7">
                  <c:v>4</c:v>
                </c:pt>
                <c:pt idx="8">
                  <c:v>2</c:v>
                </c:pt>
                <c:pt idx="9">
                  <c:v>2</c:v>
                </c:pt>
                <c:pt idx="10">
                  <c:v>2</c:v>
                </c:pt>
              </c:numCache>
            </c:numRef>
          </c:val>
          <c:extLst>
            <c:ext xmlns:c16="http://schemas.microsoft.com/office/drawing/2014/chart" uri="{C3380CC4-5D6E-409C-BE32-E72D297353CC}">
              <c16:uniqueId val="{00000001-6AEE-45AD-8136-7BA5344CE74F}"/>
            </c:ext>
          </c:extLst>
        </c:ser>
        <c:dLbls>
          <c:showLegendKey val="0"/>
          <c:showVal val="0"/>
          <c:showCatName val="0"/>
          <c:showSerName val="0"/>
          <c:showPercent val="0"/>
          <c:showBubbleSize val="0"/>
        </c:dLbls>
        <c:gapWidth val="150"/>
        <c:overlap val="100"/>
        <c:axId val="551858944"/>
        <c:axId val="551862784"/>
      </c:barChart>
      <c:catAx>
        <c:axId val="551858944"/>
        <c:scaling>
          <c:orientation val="minMax"/>
        </c:scaling>
        <c:delete val="1"/>
        <c:axPos val="b"/>
        <c:numFmt formatCode="General" sourceLinked="1"/>
        <c:majorTickMark val="none"/>
        <c:minorTickMark val="none"/>
        <c:tickLblPos val="nextTo"/>
        <c:crossAx val="551862784"/>
        <c:crosses val="autoZero"/>
        <c:auto val="1"/>
        <c:lblAlgn val="ctr"/>
        <c:lblOffset val="100"/>
        <c:noMultiLvlLbl val="0"/>
      </c:catAx>
      <c:valAx>
        <c:axId val="5518627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1858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0.58957</cdr:x>
      <cdr:y>0.44557</cdr:y>
    </cdr:from>
    <cdr:to>
      <cdr:x>0.69005</cdr:x>
      <cdr:y>0.52135</cdr:y>
    </cdr:to>
    <cdr:sp macro="" textlink="">
      <cdr:nvSpPr>
        <cdr:cNvPr id="2" name="テキスト ボックス 1">
          <a:extLst xmlns:a="http://schemas.openxmlformats.org/drawingml/2006/main">
            <a:ext uri="{FF2B5EF4-FFF2-40B4-BE49-F238E27FC236}">
              <a16:creationId xmlns:a16="http://schemas.microsoft.com/office/drawing/2014/main" id="{FD25958B-980F-BC8F-3DE0-9D67DF33FD18}"/>
            </a:ext>
          </a:extLst>
        </cdr:cNvPr>
        <cdr:cNvSpPr txBox="1"/>
      </cdr:nvSpPr>
      <cdr:spPr>
        <a:xfrm xmlns:a="http://schemas.openxmlformats.org/drawingml/2006/main">
          <a:off x="6064907" y="2576075"/>
          <a:ext cx="1033637" cy="4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800" kern="1200" dirty="0"/>
            <a:t>n=8</a:t>
          </a:r>
        </a:p>
      </cdr:txBody>
    </cdr:sp>
  </cdr:relSizeAnchor>
  <cdr:relSizeAnchor xmlns:cdr="http://schemas.openxmlformats.org/drawingml/2006/chartDrawing">
    <cdr:from>
      <cdr:x>0.38975</cdr:x>
      <cdr:y>0.61746</cdr:y>
    </cdr:from>
    <cdr:to>
      <cdr:x>0.49023</cdr:x>
      <cdr:y>0.69324</cdr:y>
    </cdr:to>
    <cdr:sp macro="" textlink="">
      <cdr:nvSpPr>
        <cdr:cNvPr id="3" name="テキスト ボックス 1">
          <a:extLst xmlns:a="http://schemas.openxmlformats.org/drawingml/2006/main">
            <a:ext uri="{FF2B5EF4-FFF2-40B4-BE49-F238E27FC236}">
              <a16:creationId xmlns:a16="http://schemas.microsoft.com/office/drawing/2014/main" id="{4078514D-3726-D052-3790-37DC75031BC6}"/>
            </a:ext>
          </a:extLst>
        </cdr:cNvPr>
        <cdr:cNvSpPr txBox="1"/>
      </cdr:nvSpPr>
      <cdr:spPr>
        <a:xfrm xmlns:a="http://schemas.openxmlformats.org/drawingml/2006/main">
          <a:off x="4359676" y="3569844"/>
          <a:ext cx="1123950"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800" kern="1200" dirty="0"/>
            <a:t>n=7</a:t>
          </a:r>
        </a:p>
      </cdr:txBody>
    </cdr:sp>
  </cdr:relSizeAnchor>
  <cdr:relSizeAnchor xmlns:cdr="http://schemas.openxmlformats.org/drawingml/2006/chartDrawing">
    <cdr:from>
      <cdr:x>0.35483</cdr:x>
      <cdr:y>0.28302</cdr:y>
    </cdr:from>
    <cdr:to>
      <cdr:x>0.45531</cdr:x>
      <cdr:y>0.3588</cdr:y>
    </cdr:to>
    <cdr:sp macro="" textlink="">
      <cdr:nvSpPr>
        <cdr:cNvPr id="4" name="テキスト ボックス 1">
          <a:extLst xmlns:a="http://schemas.openxmlformats.org/drawingml/2006/main">
            <a:ext uri="{FF2B5EF4-FFF2-40B4-BE49-F238E27FC236}">
              <a16:creationId xmlns:a16="http://schemas.microsoft.com/office/drawing/2014/main" id="{4078514D-3726-D052-3790-37DC75031BC6}"/>
            </a:ext>
          </a:extLst>
        </cdr:cNvPr>
        <cdr:cNvSpPr txBox="1"/>
      </cdr:nvSpPr>
      <cdr:spPr>
        <a:xfrm xmlns:a="http://schemas.openxmlformats.org/drawingml/2006/main">
          <a:off x="3969151" y="1636269"/>
          <a:ext cx="1123950"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800" kern="1200" dirty="0"/>
            <a:t>n=3</a:t>
          </a:r>
        </a:p>
      </cdr:txBody>
    </cdr:sp>
  </cdr:relSizeAnchor>
  <cdr:relSizeAnchor xmlns:cdr="http://schemas.openxmlformats.org/drawingml/2006/chartDrawing">
    <cdr:from>
      <cdr:x>0.43414</cdr:x>
      <cdr:y>0.11656</cdr:y>
    </cdr:from>
    <cdr:to>
      <cdr:x>0.53461</cdr:x>
      <cdr:y>0.19234</cdr:y>
    </cdr:to>
    <cdr:sp macro="" textlink="">
      <cdr:nvSpPr>
        <cdr:cNvPr id="5" name="テキスト ボックス 1">
          <a:extLst xmlns:a="http://schemas.openxmlformats.org/drawingml/2006/main">
            <a:ext uri="{FF2B5EF4-FFF2-40B4-BE49-F238E27FC236}">
              <a16:creationId xmlns:a16="http://schemas.microsoft.com/office/drawing/2014/main" id="{4078514D-3726-D052-3790-37DC75031BC6}"/>
            </a:ext>
          </a:extLst>
        </cdr:cNvPr>
        <cdr:cNvSpPr txBox="1"/>
      </cdr:nvSpPr>
      <cdr:spPr>
        <a:xfrm xmlns:a="http://schemas.openxmlformats.org/drawingml/2006/main">
          <a:off x="4465948" y="673898"/>
          <a:ext cx="1033535" cy="4381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800" kern="1200" dirty="0"/>
            <a:t>n=1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FAEC5B22-0D75-4B87-B71B-382E73F96C6D}" type="datetimeFigureOut">
              <a:rPr kumimoji="1" lang="ja-JP" altLang="en-US" smtClean="0"/>
              <a:t>2025/2/3</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1BA475D9-A8DA-43A8-8AA4-7B386BFE2F36}" type="slidenum">
              <a:rPr kumimoji="1" lang="ja-JP" altLang="en-US" smtClean="0"/>
              <a:t>‹#›</a:t>
            </a:fld>
            <a:endParaRPr kumimoji="1" lang="ja-JP" altLang="en-US"/>
          </a:p>
        </p:txBody>
      </p:sp>
    </p:spTree>
    <p:extLst>
      <p:ext uri="{BB962C8B-B14F-4D97-AF65-F5344CB8AC3E}">
        <p14:creationId xmlns:p14="http://schemas.microsoft.com/office/powerpoint/2010/main" val="330716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5"/>
          </p:nvPr>
        </p:nvSpPr>
        <p:spPr/>
        <p:txBody>
          <a:bodyPr/>
          <a:lstStyle/>
          <a:p>
            <a:fld id="{1BA475D9-A8DA-43A8-8AA4-7B386BFE2F36}" type="slidenum">
              <a:rPr kumimoji="1" lang="ja-JP" altLang="en-US" smtClean="0"/>
              <a:t>1</a:t>
            </a:fld>
            <a:endParaRPr kumimoji="1" lang="ja-JP" altLang="en-US"/>
          </a:p>
        </p:txBody>
      </p:sp>
    </p:spTree>
    <p:extLst>
      <p:ext uri="{BB962C8B-B14F-4D97-AF65-F5344CB8AC3E}">
        <p14:creationId xmlns:p14="http://schemas.microsoft.com/office/powerpoint/2010/main" val="58592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C5F8-8403-6B9A-FEDA-1C8BA52017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9E102E-F601-C4EE-0EC9-09468BCDDC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1676E8-9ED6-77DB-5275-2B706BF083D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E8A6C9D-5806-0F8F-4B69-204D9BAA90A7}"/>
              </a:ext>
            </a:extLst>
          </p:cNvPr>
          <p:cNvSpPr>
            <a:spLocks noGrp="1"/>
          </p:cNvSpPr>
          <p:nvPr>
            <p:ph type="sldNum" sz="quarter" idx="5"/>
          </p:nvPr>
        </p:nvSpPr>
        <p:spPr/>
        <p:txBody>
          <a:bodyPr/>
          <a:lstStyle/>
          <a:p>
            <a:fld id="{1BA475D9-A8DA-43A8-8AA4-7B386BFE2F36}" type="slidenum">
              <a:rPr kumimoji="1" lang="ja-JP" altLang="en-US" smtClean="0"/>
              <a:t>2</a:t>
            </a:fld>
            <a:endParaRPr kumimoji="1" lang="ja-JP" altLang="en-US"/>
          </a:p>
        </p:txBody>
      </p:sp>
    </p:spTree>
    <p:extLst>
      <p:ext uri="{BB962C8B-B14F-4D97-AF65-F5344CB8AC3E}">
        <p14:creationId xmlns:p14="http://schemas.microsoft.com/office/powerpoint/2010/main" val="349609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DB97E-9B8A-60E7-7C5C-62DE68D948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CB80D3-CADD-FB0E-709F-04A0A3022A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2A5215-9089-6288-0C86-3E4BAD37AD6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6FCC5AF-2874-F90A-5826-C3119ACD9E84}"/>
              </a:ext>
            </a:extLst>
          </p:cNvPr>
          <p:cNvSpPr>
            <a:spLocks noGrp="1"/>
          </p:cNvSpPr>
          <p:nvPr>
            <p:ph type="sldNum" sz="quarter" idx="5"/>
          </p:nvPr>
        </p:nvSpPr>
        <p:spPr/>
        <p:txBody>
          <a:bodyPr/>
          <a:lstStyle/>
          <a:p>
            <a:fld id="{1BA475D9-A8DA-43A8-8AA4-7B386BFE2F36}" type="slidenum">
              <a:rPr kumimoji="1" lang="ja-JP" altLang="en-US" smtClean="0"/>
              <a:t>3</a:t>
            </a:fld>
            <a:endParaRPr kumimoji="1" lang="ja-JP" altLang="en-US"/>
          </a:p>
        </p:txBody>
      </p:sp>
    </p:spTree>
    <p:extLst>
      <p:ext uri="{BB962C8B-B14F-4D97-AF65-F5344CB8AC3E}">
        <p14:creationId xmlns:p14="http://schemas.microsoft.com/office/powerpoint/2010/main" val="265546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7279D-442B-EDD6-B6C9-AD7866D634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CFABBB-F160-958A-2240-3846033B7C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FC8913-D528-D055-F76B-E784A130430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7703A19-A603-518D-6BF0-0605E64ADEF8}"/>
              </a:ext>
            </a:extLst>
          </p:cNvPr>
          <p:cNvSpPr>
            <a:spLocks noGrp="1"/>
          </p:cNvSpPr>
          <p:nvPr>
            <p:ph type="sldNum" sz="quarter" idx="5"/>
          </p:nvPr>
        </p:nvSpPr>
        <p:spPr/>
        <p:txBody>
          <a:bodyPr/>
          <a:lstStyle/>
          <a:p>
            <a:fld id="{1BA475D9-A8DA-43A8-8AA4-7B386BFE2F36}" type="slidenum">
              <a:rPr kumimoji="1" lang="ja-JP" altLang="en-US" smtClean="0"/>
              <a:t>4</a:t>
            </a:fld>
            <a:endParaRPr kumimoji="1" lang="ja-JP" altLang="en-US"/>
          </a:p>
        </p:txBody>
      </p:sp>
    </p:spTree>
    <p:extLst>
      <p:ext uri="{BB962C8B-B14F-4D97-AF65-F5344CB8AC3E}">
        <p14:creationId xmlns:p14="http://schemas.microsoft.com/office/powerpoint/2010/main" val="35871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533DC-DFD6-71FD-5792-768E29FD0B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C459F3-DD8E-E52B-1DFB-17BB926711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029B94-D54C-4BD3-F4F7-8EF049C524B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233D3E3-D7CE-E816-ED81-93085BA05BFE}"/>
              </a:ext>
            </a:extLst>
          </p:cNvPr>
          <p:cNvSpPr>
            <a:spLocks noGrp="1"/>
          </p:cNvSpPr>
          <p:nvPr>
            <p:ph type="sldNum" sz="quarter" idx="5"/>
          </p:nvPr>
        </p:nvSpPr>
        <p:spPr/>
        <p:txBody>
          <a:bodyPr/>
          <a:lstStyle/>
          <a:p>
            <a:fld id="{1BA475D9-A8DA-43A8-8AA4-7B386BFE2F36}" type="slidenum">
              <a:rPr kumimoji="1" lang="ja-JP" altLang="en-US" smtClean="0"/>
              <a:t>5</a:t>
            </a:fld>
            <a:endParaRPr kumimoji="1" lang="ja-JP" altLang="en-US"/>
          </a:p>
        </p:txBody>
      </p:sp>
    </p:spTree>
    <p:extLst>
      <p:ext uri="{BB962C8B-B14F-4D97-AF65-F5344CB8AC3E}">
        <p14:creationId xmlns:p14="http://schemas.microsoft.com/office/powerpoint/2010/main" val="163411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8F4E-AE26-FBD6-EE4A-7F90FA427C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E0EDBE-D112-1DDB-9389-76AA95AC3A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385182-DD3C-A07E-9DCB-35E919DA940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AC8DAA2-BA67-64AF-E6A5-8D93B87B6070}"/>
              </a:ext>
            </a:extLst>
          </p:cNvPr>
          <p:cNvSpPr>
            <a:spLocks noGrp="1"/>
          </p:cNvSpPr>
          <p:nvPr>
            <p:ph type="sldNum" sz="quarter" idx="5"/>
          </p:nvPr>
        </p:nvSpPr>
        <p:spPr/>
        <p:txBody>
          <a:bodyPr/>
          <a:lstStyle/>
          <a:p>
            <a:fld id="{1BA475D9-A8DA-43A8-8AA4-7B386BFE2F36}" type="slidenum">
              <a:rPr kumimoji="1" lang="ja-JP" altLang="en-US" smtClean="0"/>
              <a:t>6</a:t>
            </a:fld>
            <a:endParaRPr kumimoji="1" lang="ja-JP" altLang="en-US"/>
          </a:p>
        </p:txBody>
      </p:sp>
    </p:spTree>
    <p:extLst>
      <p:ext uri="{BB962C8B-B14F-4D97-AF65-F5344CB8AC3E}">
        <p14:creationId xmlns:p14="http://schemas.microsoft.com/office/powerpoint/2010/main" val="159268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64444-E34F-659F-C34B-20EF4910FB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066D3E-AA52-1112-FB8B-7D4F6DA0DB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C9EEEB-E249-1737-39FF-0BF3378142E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8060EDF-8746-6436-BDD6-2F471E5E2793}"/>
              </a:ext>
            </a:extLst>
          </p:cNvPr>
          <p:cNvSpPr>
            <a:spLocks noGrp="1"/>
          </p:cNvSpPr>
          <p:nvPr>
            <p:ph type="sldNum" sz="quarter" idx="5"/>
          </p:nvPr>
        </p:nvSpPr>
        <p:spPr/>
        <p:txBody>
          <a:bodyPr/>
          <a:lstStyle/>
          <a:p>
            <a:fld id="{1BA475D9-A8DA-43A8-8AA4-7B386BFE2F36}" type="slidenum">
              <a:rPr kumimoji="1" lang="ja-JP" altLang="en-US" smtClean="0"/>
              <a:t>7</a:t>
            </a:fld>
            <a:endParaRPr kumimoji="1" lang="ja-JP" altLang="en-US"/>
          </a:p>
        </p:txBody>
      </p:sp>
    </p:spTree>
    <p:extLst>
      <p:ext uri="{BB962C8B-B14F-4D97-AF65-F5344CB8AC3E}">
        <p14:creationId xmlns:p14="http://schemas.microsoft.com/office/powerpoint/2010/main" val="284484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22158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56817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009014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96B9C-FCEE-4FCE-7B86-BA07883A28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C880375-3E74-5F02-F439-30EB414E7F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F0334EB-9FEA-4CA3-945D-2087A4001435}"/>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F46A748B-B1A9-77D0-9968-C562EEA9A4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8D96CC-7EAE-5622-79EF-05DA35FD04A1}"/>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21948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7E7CA4-3CB3-FF4E-29FD-2E48DE92543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3DD174-EFB8-7C9D-E67D-D082CD69442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9D548B-AF16-41A2-85B1-7E5C199E940A}"/>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1C255B95-48F7-E2AB-67DB-C9D53ADE4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29202A-B727-366F-2176-711F833D3321}"/>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46380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AE8F9-86AC-6AEE-4908-E90480638C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CBD8BD-2688-C5DF-6122-975A7AC43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E1E6B41-E35B-699B-AA70-DE00DD881EE8}"/>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44CA2BE4-1E2F-63E0-AC07-F89FF7E3F2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DB31B8-5511-2F7E-8AE0-CA78E32359F6}"/>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51384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8AC52-0BC9-8BD1-5174-8D1986EDD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3732D6-D373-05BC-B1AE-D3134494BDE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300102-B6A5-FFF9-E956-D16AD56A200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8D207E4-DC85-8869-695A-7BAEBC8E304D}"/>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6" name="フッター プレースホルダー 5">
            <a:extLst>
              <a:ext uri="{FF2B5EF4-FFF2-40B4-BE49-F238E27FC236}">
                <a16:creationId xmlns:a16="http://schemas.microsoft.com/office/drawing/2014/main" id="{96E0079E-7045-1008-5819-4F828037A5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412407-A761-A338-D6EC-5900E68ED211}"/>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12395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CB5BC-8049-DCA1-BE2C-2E621679FAA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D6BF10-5CA5-E1A5-E65D-B1DA2C449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56E8D1-5579-0BAF-94C9-EFD0E652F1D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A3B7D1B-6432-527F-319C-D05F968D2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0AC3D9-4BC7-E709-D410-822BC810286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A87649F-4622-940E-69F5-B9C695301B16}"/>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8" name="フッター プレースホルダー 7">
            <a:extLst>
              <a:ext uri="{FF2B5EF4-FFF2-40B4-BE49-F238E27FC236}">
                <a16:creationId xmlns:a16="http://schemas.microsoft.com/office/drawing/2014/main" id="{AF935B4E-8072-77C1-EADB-05F9B4A836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F87CAB-5449-4336-238C-1A2FF4898E9F}"/>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403245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48328-AEFB-4C89-C51C-7E1E735BFF1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C646CA-2951-3934-E840-52EB0CDDE18E}"/>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4" name="フッター プレースホルダー 3">
            <a:extLst>
              <a:ext uri="{FF2B5EF4-FFF2-40B4-BE49-F238E27FC236}">
                <a16:creationId xmlns:a16="http://schemas.microsoft.com/office/drawing/2014/main" id="{AAD5AD99-7DB5-B5BB-E5B4-C2B697557BB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5EC5837-8C22-51B9-606B-E0464D49A382}"/>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25203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3ABE4C5-CE62-6482-5B32-3B09544FAB45}"/>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3" name="フッター プレースホルダー 2">
            <a:extLst>
              <a:ext uri="{FF2B5EF4-FFF2-40B4-BE49-F238E27FC236}">
                <a16:creationId xmlns:a16="http://schemas.microsoft.com/office/drawing/2014/main" id="{0F7E5FCA-62A0-3EE3-6239-9382C68FF7D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244AB4-31EF-541C-81FD-175D5824082B}"/>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28442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E1050-34CA-9568-194C-6B2A3F0C99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C93C93-3B27-8325-3EA2-1F619A7FC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3FE4CC3-C6D8-9C9F-77CD-8282E9715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AAA50F-9F86-9A77-EF93-5CA63EAC5098}"/>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6" name="フッター プレースホルダー 5">
            <a:extLst>
              <a:ext uri="{FF2B5EF4-FFF2-40B4-BE49-F238E27FC236}">
                <a16:creationId xmlns:a16="http://schemas.microsoft.com/office/drawing/2014/main" id="{627EDE70-6BB5-D791-A7CF-C40441EA48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00D33A-AB27-902F-D985-F4A71078C9E1}"/>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386797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3698546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8F5F99-7855-6CD9-B133-DD82826BBB5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54F47B6-6E8F-0078-BD34-30DC9C6A2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F950A8A-7F01-5A1F-A1B4-87223160F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C146A7-150A-919F-A123-CE4ED8DC1C21}"/>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6" name="フッター プレースホルダー 5">
            <a:extLst>
              <a:ext uri="{FF2B5EF4-FFF2-40B4-BE49-F238E27FC236}">
                <a16:creationId xmlns:a16="http://schemas.microsoft.com/office/drawing/2014/main" id="{CB3ED5CE-AB55-DCBA-17D1-888F362B41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4BB66F-2099-8C72-64B6-9FEC450C038D}"/>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80599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FC15A-E05A-D37B-54F1-847607E2EC5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E79EC3-F887-4CF1-677E-AD3634857CC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CA253C-607E-8BC2-CC71-B9448088B878}"/>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145E1604-F7CF-E3FE-7406-5BDAFFD074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F69133-60E0-396C-9E0A-D03352329299}"/>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426220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B1C1B38-11FD-04F8-594C-4B89ECC93AB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FEF21DF-6FCB-F0A1-E5C0-5467704058C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E2390B-FCEA-AFF4-7A87-9B504CFA5E12}"/>
              </a:ext>
            </a:extLst>
          </p:cNvPr>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BADDF86C-6559-90D6-9760-C9F7C1F15D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3D511F-8F08-6888-F9F8-36D159C0A0AC}"/>
              </a:ext>
            </a:extLst>
          </p:cNvPr>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99756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41254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87326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2666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6197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374334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21213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6C35D1-4CFD-4F96-AAE5-E6B263FE42AD}"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102752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06C35D1-4CFD-4F96-AAE5-E6B263FE42AD}"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0316837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2BE81B6-3D53-C787-CCAB-561B55910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3C6D2C-555F-FE57-D90C-B9E49089E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7C15E6-8B40-FF92-AD6E-94EDD6390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35D1-4CFD-4F96-AAE5-E6B263FE42AD}"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869BA619-7537-EFCD-52A4-0CAF3D9CE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A90E9D1-ED20-14C1-AACC-0C5A9910B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4EC42-E2B7-4C5A-BE55-B4656B07DAF7}" type="slidenum">
              <a:rPr kumimoji="1" lang="ja-JP" altLang="en-US" smtClean="0"/>
              <a:t>‹#›</a:t>
            </a:fld>
            <a:endParaRPr kumimoji="1" lang="ja-JP" altLang="en-US"/>
          </a:p>
        </p:txBody>
      </p:sp>
    </p:spTree>
    <p:extLst>
      <p:ext uri="{BB962C8B-B14F-4D97-AF65-F5344CB8AC3E}">
        <p14:creationId xmlns:p14="http://schemas.microsoft.com/office/powerpoint/2010/main" val="205478498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A68FF91-5828-4CE0-81B2-98B3D502075D}"/>
              </a:ext>
            </a:extLst>
          </p:cNvPr>
          <p:cNvSpPr>
            <a:spLocks noGrp="1"/>
          </p:cNvSpPr>
          <p:nvPr>
            <p:ph type="subTitle" idx="1"/>
          </p:nvPr>
        </p:nvSpPr>
        <p:spPr>
          <a:xfrm>
            <a:off x="0" y="3857854"/>
            <a:ext cx="12192000" cy="1610346"/>
          </a:xfrm>
        </p:spPr>
        <p:txBody>
          <a:bodyPr>
            <a:noAutofit/>
          </a:bodyPr>
          <a:lstStyle/>
          <a:p>
            <a:r>
              <a:rPr lang="ja-JP" altLang="en-US" sz="3200" dirty="0">
                <a:latin typeface="+mj-ea"/>
                <a:ea typeface="+mj-ea"/>
              </a:rPr>
              <a:t>　</a:t>
            </a:r>
            <a:r>
              <a:rPr lang="ja-JP" altLang="en-US" sz="3200" baseline="50000" dirty="0">
                <a:latin typeface="+mj-ea"/>
                <a:ea typeface="+mj-ea"/>
              </a:rPr>
              <a:t>　</a:t>
            </a:r>
            <a:endParaRPr lang="en-US" altLang="ja-JP" sz="3200" baseline="50000" dirty="0">
              <a:latin typeface="+mj-ea"/>
              <a:ea typeface="+mj-ea"/>
            </a:endParaRPr>
          </a:p>
          <a:p>
            <a:r>
              <a:rPr lang="ja-JP" altLang="en-US" sz="3200" dirty="0">
                <a:latin typeface="+mj-ea"/>
                <a:ea typeface="+mj-ea"/>
              </a:rPr>
              <a:t>千葉大学医学部附属病院　耳鼻咽喉・頭頸部外科</a:t>
            </a:r>
            <a:endParaRPr lang="en-US" altLang="ja-JP" sz="3200" dirty="0">
              <a:latin typeface="+mj-ea"/>
              <a:ea typeface="+mj-ea"/>
            </a:endParaRPr>
          </a:p>
          <a:p>
            <a:r>
              <a:rPr lang="ja-JP" altLang="en-US" sz="3200" dirty="0">
                <a:latin typeface="+mj-ea"/>
                <a:ea typeface="+mj-ea"/>
              </a:rPr>
              <a:t>新井智之</a:t>
            </a:r>
            <a:endParaRPr lang="en-US" altLang="ja-JP" sz="3200" dirty="0">
              <a:latin typeface="+mj-ea"/>
              <a:ea typeface="+mj-ea"/>
            </a:endParaRPr>
          </a:p>
        </p:txBody>
      </p:sp>
      <p:sp>
        <p:nvSpPr>
          <p:cNvPr id="4" name="テキスト ボックス 3">
            <a:extLst>
              <a:ext uri="{FF2B5EF4-FFF2-40B4-BE49-F238E27FC236}">
                <a16:creationId xmlns:a16="http://schemas.microsoft.com/office/drawing/2014/main" id="{2AD59CF9-AB8A-4912-BAE9-DFFE747BAF59}"/>
              </a:ext>
            </a:extLst>
          </p:cNvPr>
          <p:cNvSpPr txBox="1"/>
          <p:nvPr/>
        </p:nvSpPr>
        <p:spPr>
          <a:xfrm>
            <a:off x="1149485" y="1792968"/>
            <a:ext cx="9893030" cy="1908215"/>
          </a:xfrm>
          <a:prstGeom prst="rect">
            <a:avLst/>
          </a:prstGeom>
          <a:noFill/>
        </p:spPr>
        <p:txBody>
          <a:bodyPr wrap="square" rtlCol="0">
            <a:spAutoFit/>
          </a:bodyPr>
          <a:lstStyle/>
          <a:p>
            <a:pPr algn="ctr"/>
            <a:r>
              <a:rPr lang="ja-JP" altLang="en-US" sz="5400" b="1" kern="100" dirty="0">
                <a:effectLst/>
                <a:latin typeface="メイリオ" panose="020B0604030504040204" pitchFamily="50" charset="-128"/>
                <a:ea typeface="メイリオ" panose="020B0604030504040204" pitchFamily="50" charset="-128"/>
                <a:cs typeface="Times New Roman" panose="02020603050405020304" pitchFamily="18" charset="0"/>
              </a:rPr>
              <a:t>子供と親にやさしい医療</a:t>
            </a:r>
            <a:endParaRPr lang="en-US" altLang="ja-JP" sz="5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1000" b="1"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0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5400" b="1" kern="100" dirty="0">
                <a:effectLst/>
                <a:latin typeface="メイリオ" panose="020B0604030504040204" pitchFamily="50" charset="-128"/>
                <a:ea typeface="メイリオ" panose="020B0604030504040204" pitchFamily="50" charset="-128"/>
                <a:cs typeface="Times New Roman" panose="02020603050405020304" pitchFamily="18" charset="0"/>
              </a:rPr>
              <a:t>－共に歩む診療体制の創造－</a:t>
            </a:r>
            <a:endParaRPr kumimoji="1" lang="ja-JP" altLang="en-US" sz="5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D84E18C0-7103-8481-5D1B-09A4D01E666C}"/>
              </a:ext>
            </a:extLst>
          </p:cNvPr>
          <p:cNvSpPr txBox="1"/>
          <p:nvPr/>
        </p:nvSpPr>
        <p:spPr>
          <a:xfrm>
            <a:off x="0" y="5869158"/>
            <a:ext cx="12192000" cy="991052"/>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16200000" scaled="1"/>
            <a:tileRect/>
          </a:gradFill>
        </p:spPr>
        <p:txBody>
          <a:bodyPr wrap="square" rtlCol="0">
            <a:spAutoFit/>
          </a:bodyPr>
          <a:lstStyle/>
          <a:p>
            <a:endParaRPr kumimoji="1" lang="ja-JP" altLang="en-US" dirty="0"/>
          </a:p>
        </p:txBody>
      </p:sp>
      <p:pic>
        <p:nvPicPr>
          <p:cNvPr id="7" name="Picture 2" descr="画像：千葉医学ロゴマーク">
            <a:extLst>
              <a:ext uri="{FF2B5EF4-FFF2-40B4-BE49-F238E27FC236}">
                <a16:creationId xmlns:a16="http://schemas.microsoft.com/office/drawing/2014/main" id="{905A9A31-6766-6366-8925-A8FA6730CA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87" t="3104" r="22944" b="1"/>
          <a:stretch/>
        </p:blipFill>
        <p:spPr bwMode="auto">
          <a:xfrm>
            <a:off x="10914534" y="8423"/>
            <a:ext cx="1277466" cy="1509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3CADF11-7A7E-31CD-937B-EBC6CBEC9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21061" cy="108254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D1AA99C4-37EE-B3B9-1D91-7D1EE7F1424F}"/>
              </a:ext>
            </a:extLst>
          </p:cNvPr>
          <p:cNvSpPr txBox="1"/>
          <p:nvPr/>
        </p:nvSpPr>
        <p:spPr>
          <a:xfrm>
            <a:off x="3021061" y="6178621"/>
            <a:ext cx="9334499" cy="461665"/>
          </a:xfrm>
          <a:prstGeom prst="rect">
            <a:avLst/>
          </a:prstGeom>
          <a:noFill/>
        </p:spPr>
        <p:txBody>
          <a:bodyPr wrap="square" rtlCol="0">
            <a:spAutoFit/>
          </a:bodyPr>
          <a:lstStyle/>
          <a:p>
            <a:r>
              <a:rPr kumimoji="1" lang="ja-JP" altLang="en-US" sz="2400" dirty="0"/>
              <a:t>日本耳鼻咽喉科頭頸部外科学会　子育て支援の取り組み（</a:t>
            </a:r>
            <a:r>
              <a:rPr kumimoji="1" lang="en-US" altLang="ja-JP" sz="2400" dirty="0"/>
              <a:t>2025</a:t>
            </a:r>
            <a:r>
              <a:rPr kumimoji="1" lang="ja-JP" altLang="en-US" sz="2400" dirty="0"/>
              <a:t>年）</a:t>
            </a:r>
          </a:p>
        </p:txBody>
      </p:sp>
    </p:spTree>
    <p:extLst>
      <p:ext uri="{BB962C8B-B14F-4D97-AF65-F5344CB8AC3E}">
        <p14:creationId xmlns:p14="http://schemas.microsoft.com/office/powerpoint/2010/main" val="261250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8DC0B-20B0-DCED-F737-7DF434B78B9C}"/>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FB120AB-C5CC-A631-8FB7-249049ED3A25}"/>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4F45FC0C-D645-956E-5FC4-0FB8F5F36800}"/>
              </a:ext>
            </a:extLst>
          </p:cNvPr>
          <p:cNvSpPr txBox="1"/>
          <p:nvPr/>
        </p:nvSpPr>
        <p:spPr>
          <a:xfrm>
            <a:off x="1520029" y="85768"/>
            <a:ext cx="9329489" cy="646331"/>
          </a:xfrm>
          <a:prstGeom prst="rect">
            <a:avLst/>
          </a:prstGeom>
          <a:noFill/>
        </p:spPr>
        <p:txBody>
          <a:bodyPr wrap="square" rtlCol="0">
            <a:spAutoFit/>
          </a:bodyPr>
          <a:lstStyle/>
          <a:p>
            <a:r>
              <a:rPr kumimoji="1" lang="ja-JP" altLang="en-US" sz="3600" dirty="0"/>
              <a:t>当科の臨床医の男女構成（大学院生を除く）</a:t>
            </a:r>
          </a:p>
        </p:txBody>
      </p:sp>
      <p:sp>
        <p:nvSpPr>
          <p:cNvPr id="3" name="テキスト ボックス 2">
            <a:extLst>
              <a:ext uri="{FF2B5EF4-FFF2-40B4-BE49-F238E27FC236}">
                <a16:creationId xmlns:a16="http://schemas.microsoft.com/office/drawing/2014/main" id="{3DC9D418-8402-2FCA-0019-42B3E9153B5D}"/>
              </a:ext>
            </a:extLst>
          </p:cNvPr>
          <p:cNvSpPr txBox="1"/>
          <p:nvPr/>
        </p:nvSpPr>
        <p:spPr>
          <a:xfrm>
            <a:off x="6637197" y="1477316"/>
            <a:ext cx="5419612" cy="2677656"/>
          </a:xfrm>
          <a:prstGeom prst="rect">
            <a:avLst/>
          </a:prstGeom>
          <a:noFill/>
        </p:spPr>
        <p:txBody>
          <a:bodyPr wrap="square" rtlCol="0">
            <a:spAutoFit/>
          </a:bodyPr>
          <a:lstStyle/>
          <a:p>
            <a:r>
              <a:rPr kumimoji="1" lang="ja-JP" altLang="en-US" sz="2400" dirty="0"/>
              <a:t>現在、男女合わせて</a:t>
            </a:r>
            <a:r>
              <a:rPr kumimoji="1" lang="en-US" altLang="ja-JP" sz="2400" dirty="0"/>
              <a:t>11/19</a:t>
            </a:r>
            <a:r>
              <a:rPr kumimoji="1" lang="ja-JP" altLang="en-US" sz="2400" dirty="0"/>
              <a:t>人（</a:t>
            </a:r>
            <a:r>
              <a:rPr kumimoji="1" lang="en-US" altLang="ja-JP" sz="2400" dirty="0"/>
              <a:t>58%</a:t>
            </a:r>
            <a:r>
              <a:rPr kumimoji="1" lang="ja-JP" altLang="en-US" sz="2400" dirty="0"/>
              <a:t>）が</a:t>
            </a:r>
            <a:endParaRPr kumimoji="1" lang="en-US" altLang="ja-JP" sz="2400" dirty="0"/>
          </a:p>
          <a:p>
            <a:r>
              <a:rPr kumimoji="1" lang="ja-JP" altLang="en-US" sz="2400" dirty="0"/>
              <a:t>子育てに携わっている。</a:t>
            </a:r>
            <a:endParaRPr kumimoji="1" lang="en-US" altLang="ja-JP" sz="2400" dirty="0"/>
          </a:p>
          <a:p>
            <a:r>
              <a:rPr kumimoji="1" lang="ja-JP" altLang="en-US" sz="2400" dirty="0"/>
              <a:t>仕事と子育ての両立のためには、個人の努力、周囲の支援、制度の活用の</a:t>
            </a:r>
            <a:endParaRPr kumimoji="1" lang="en-US" altLang="ja-JP" sz="2400" dirty="0"/>
          </a:p>
          <a:p>
            <a:r>
              <a:rPr kumimoji="1" lang="ja-JP" altLang="en-US" sz="2400" dirty="0"/>
              <a:t>土台の上に、診療体制・チーム編成の見直しが必要と考え、</a:t>
            </a:r>
            <a:r>
              <a:rPr kumimoji="1" lang="en-US" altLang="ja-JP" sz="2400" dirty="0"/>
              <a:t>2020</a:t>
            </a:r>
            <a:r>
              <a:rPr kumimoji="1" lang="ja-JP" altLang="en-US" sz="2400" dirty="0"/>
              <a:t>年から新たな取り組みを始めている。</a:t>
            </a:r>
          </a:p>
        </p:txBody>
      </p:sp>
      <p:grpSp>
        <p:nvGrpSpPr>
          <p:cNvPr id="12" name="グループ化 11">
            <a:extLst>
              <a:ext uri="{FF2B5EF4-FFF2-40B4-BE49-F238E27FC236}">
                <a16:creationId xmlns:a16="http://schemas.microsoft.com/office/drawing/2014/main" id="{A1C607A5-CBC0-4C25-622C-928515600460}"/>
              </a:ext>
            </a:extLst>
          </p:cNvPr>
          <p:cNvGrpSpPr/>
          <p:nvPr/>
        </p:nvGrpSpPr>
        <p:grpSpPr>
          <a:xfrm>
            <a:off x="-1516405" y="1147465"/>
            <a:ext cx="10287000" cy="5815516"/>
            <a:chOff x="-752475" y="956716"/>
            <a:chExt cx="10287000" cy="5815516"/>
          </a:xfrm>
        </p:grpSpPr>
        <p:grpSp>
          <p:nvGrpSpPr>
            <p:cNvPr id="6" name="グループ化 5">
              <a:extLst>
                <a:ext uri="{FF2B5EF4-FFF2-40B4-BE49-F238E27FC236}">
                  <a16:creationId xmlns:a16="http://schemas.microsoft.com/office/drawing/2014/main" id="{A42D3308-5C1A-1718-8C5B-669CCAC77D60}"/>
                </a:ext>
              </a:extLst>
            </p:cNvPr>
            <p:cNvGrpSpPr/>
            <p:nvPr/>
          </p:nvGrpSpPr>
          <p:grpSpPr>
            <a:xfrm>
              <a:off x="-752475" y="990704"/>
              <a:ext cx="10287000" cy="5781528"/>
              <a:chOff x="2705100" y="1076472"/>
              <a:chExt cx="10287000" cy="5781528"/>
            </a:xfrm>
          </p:grpSpPr>
          <p:graphicFrame>
            <p:nvGraphicFramePr>
              <p:cNvPr id="13" name="グラフ 12">
                <a:extLst>
                  <a:ext uri="{FF2B5EF4-FFF2-40B4-BE49-F238E27FC236}">
                    <a16:creationId xmlns:a16="http://schemas.microsoft.com/office/drawing/2014/main" id="{CBB56193-8E7B-E3D7-6E9B-49DAE41AB078}"/>
                  </a:ext>
                </a:extLst>
              </p:cNvPr>
              <p:cNvGraphicFramePr/>
              <p:nvPr>
                <p:extLst>
                  <p:ext uri="{D42A27DB-BD31-4B8C-83A1-F6EECF244321}">
                    <p14:modId xmlns:p14="http://schemas.microsoft.com/office/powerpoint/2010/main" val="4042538933"/>
                  </p:ext>
                </p:extLst>
              </p:nvPr>
            </p:nvGraphicFramePr>
            <p:xfrm>
              <a:off x="2705100" y="1076472"/>
              <a:ext cx="10287000" cy="5781528"/>
            </p:xfrm>
            <a:graphic>
              <a:graphicData uri="http://schemas.openxmlformats.org/drawingml/2006/chart">
                <c:chart xmlns:c="http://schemas.openxmlformats.org/drawingml/2006/chart" xmlns:r="http://schemas.openxmlformats.org/officeDocument/2006/relationships" r:id="rId3"/>
              </a:graphicData>
            </a:graphic>
          </p:graphicFrame>
          <p:sp>
            <p:nvSpPr>
              <p:cNvPr id="4" name="部分円 3">
                <a:extLst>
                  <a:ext uri="{FF2B5EF4-FFF2-40B4-BE49-F238E27FC236}">
                    <a16:creationId xmlns:a16="http://schemas.microsoft.com/office/drawing/2014/main" id="{D6F897B7-A7FD-820B-4073-5A144C31140B}"/>
                  </a:ext>
                </a:extLst>
              </p:cNvPr>
              <p:cNvSpPr/>
              <p:nvPr/>
            </p:nvSpPr>
            <p:spPr>
              <a:xfrm>
                <a:off x="5433651" y="1562569"/>
                <a:ext cx="4816800" cy="4816800"/>
              </a:xfrm>
              <a:prstGeom prst="pie">
                <a:avLst>
                  <a:gd name="adj1" fmla="val 16191989"/>
                  <a:gd name="adj2" fmla="val 3699578"/>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部分円 4">
                <a:extLst>
                  <a:ext uri="{FF2B5EF4-FFF2-40B4-BE49-F238E27FC236}">
                    <a16:creationId xmlns:a16="http://schemas.microsoft.com/office/drawing/2014/main" id="{764BE997-C9F3-F2CB-98AD-B4571A9E4C4B}"/>
                  </a:ext>
                </a:extLst>
              </p:cNvPr>
              <p:cNvSpPr/>
              <p:nvPr/>
            </p:nvSpPr>
            <p:spPr>
              <a:xfrm>
                <a:off x="5466051" y="1591236"/>
                <a:ext cx="4752000" cy="4752000"/>
              </a:xfrm>
              <a:prstGeom prst="pie">
                <a:avLst>
                  <a:gd name="adj1" fmla="val 11642957"/>
                  <a:gd name="adj2" fmla="val 15069120"/>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8" name="テキスト ボックス 7">
              <a:extLst>
                <a:ext uri="{FF2B5EF4-FFF2-40B4-BE49-F238E27FC236}">
                  <a16:creationId xmlns:a16="http://schemas.microsoft.com/office/drawing/2014/main" id="{82BDCE39-6562-EF18-38AA-C370723B4B12}"/>
                </a:ext>
              </a:extLst>
            </p:cNvPr>
            <p:cNvSpPr txBox="1"/>
            <p:nvPr/>
          </p:nvSpPr>
          <p:spPr>
            <a:xfrm>
              <a:off x="4958052" y="1212575"/>
              <a:ext cx="2002226" cy="707886"/>
            </a:xfrm>
            <a:prstGeom prst="rect">
              <a:avLst/>
            </a:prstGeom>
            <a:noFill/>
          </p:spPr>
          <p:txBody>
            <a:bodyPr wrap="square" rtlCol="0">
              <a:spAutoFit/>
            </a:bodyPr>
            <a:lstStyle/>
            <a:p>
              <a:pPr algn="ctr"/>
              <a:r>
                <a:rPr kumimoji="1" lang="ja-JP" altLang="en-US" sz="2000" b="1" dirty="0">
                  <a:solidFill>
                    <a:schemeClr val="accent6">
                      <a:lumMod val="75000"/>
                    </a:schemeClr>
                  </a:solidFill>
                </a:rPr>
                <a:t>子育て中の男性</a:t>
              </a:r>
              <a:endParaRPr kumimoji="1" lang="en-US" altLang="ja-JP" sz="2000" b="1" dirty="0">
                <a:solidFill>
                  <a:schemeClr val="accent6">
                    <a:lumMod val="75000"/>
                  </a:schemeClr>
                </a:solidFill>
              </a:endParaRPr>
            </a:p>
            <a:p>
              <a:pPr algn="ctr"/>
              <a:r>
                <a:rPr kumimoji="1" lang="en-US" altLang="ja-JP" sz="2000" b="1" dirty="0">
                  <a:solidFill>
                    <a:schemeClr val="accent6">
                      <a:lumMod val="75000"/>
                    </a:schemeClr>
                  </a:solidFill>
                </a:rPr>
                <a:t>42%</a:t>
              </a:r>
              <a:endParaRPr kumimoji="1" lang="ja-JP" altLang="en-US" sz="2000" b="1" dirty="0">
                <a:solidFill>
                  <a:schemeClr val="accent6">
                    <a:lumMod val="75000"/>
                  </a:schemeClr>
                </a:solidFill>
              </a:endParaRPr>
            </a:p>
          </p:txBody>
        </p:sp>
        <p:sp>
          <p:nvSpPr>
            <p:cNvPr id="9" name="テキスト ボックス 8">
              <a:extLst>
                <a:ext uri="{FF2B5EF4-FFF2-40B4-BE49-F238E27FC236}">
                  <a16:creationId xmlns:a16="http://schemas.microsoft.com/office/drawing/2014/main" id="{C381055D-8EB0-4FC8-5504-152BDCCCA48E}"/>
                </a:ext>
              </a:extLst>
            </p:cNvPr>
            <p:cNvSpPr txBox="1"/>
            <p:nvPr/>
          </p:nvSpPr>
          <p:spPr>
            <a:xfrm>
              <a:off x="1418128" y="5934037"/>
              <a:ext cx="2002226" cy="707886"/>
            </a:xfrm>
            <a:prstGeom prst="rect">
              <a:avLst/>
            </a:prstGeom>
            <a:noFill/>
          </p:spPr>
          <p:txBody>
            <a:bodyPr wrap="square" rtlCol="0">
              <a:spAutoFit/>
            </a:bodyPr>
            <a:lstStyle/>
            <a:p>
              <a:pPr algn="ctr"/>
              <a:r>
                <a:rPr kumimoji="1" lang="ja-JP" altLang="en-US" sz="2000" b="1" dirty="0">
                  <a:solidFill>
                    <a:schemeClr val="accent5"/>
                  </a:solidFill>
                </a:rPr>
                <a:t>その他の男性</a:t>
              </a:r>
              <a:endParaRPr kumimoji="1" lang="en-US" altLang="ja-JP" sz="2000" b="1" dirty="0">
                <a:solidFill>
                  <a:schemeClr val="accent5"/>
                </a:solidFill>
              </a:endParaRPr>
            </a:p>
            <a:p>
              <a:pPr algn="ctr"/>
              <a:r>
                <a:rPr kumimoji="1" lang="en-US" altLang="ja-JP" sz="2000" b="1" dirty="0">
                  <a:solidFill>
                    <a:schemeClr val="accent5"/>
                  </a:solidFill>
                </a:rPr>
                <a:t>37%</a:t>
              </a:r>
              <a:endParaRPr kumimoji="1" lang="ja-JP" altLang="en-US" sz="2000" b="1" dirty="0">
                <a:solidFill>
                  <a:schemeClr val="accent5"/>
                </a:solidFill>
              </a:endParaRPr>
            </a:p>
          </p:txBody>
        </p:sp>
        <p:sp>
          <p:nvSpPr>
            <p:cNvPr id="10" name="テキスト ボックス 9">
              <a:extLst>
                <a:ext uri="{FF2B5EF4-FFF2-40B4-BE49-F238E27FC236}">
                  <a16:creationId xmlns:a16="http://schemas.microsoft.com/office/drawing/2014/main" id="{A9B5646B-1DF2-8035-EC61-5C2ABF035E43}"/>
                </a:ext>
              </a:extLst>
            </p:cNvPr>
            <p:cNvSpPr txBox="1"/>
            <p:nvPr/>
          </p:nvSpPr>
          <p:spPr>
            <a:xfrm>
              <a:off x="958078" y="1695797"/>
              <a:ext cx="2002226" cy="707886"/>
            </a:xfrm>
            <a:prstGeom prst="rect">
              <a:avLst/>
            </a:prstGeom>
            <a:noFill/>
          </p:spPr>
          <p:txBody>
            <a:bodyPr wrap="square" rtlCol="0">
              <a:spAutoFit/>
            </a:bodyPr>
            <a:lstStyle/>
            <a:p>
              <a:pPr algn="ctr"/>
              <a:r>
                <a:rPr kumimoji="1" lang="ja-JP" altLang="en-US" sz="2000" b="1" dirty="0">
                  <a:solidFill>
                    <a:srgbClr val="FFC000"/>
                  </a:solidFill>
                </a:rPr>
                <a:t>子育て中の女性</a:t>
              </a:r>
              <a:endParaRPr kumimoji="1" lang="en-US" altLang="ja-JP" sz="2000" b="1" dirty="0">
                <a:solidFill>
                  <a:srgbClr val="FFC000"/>
                </a:solidFill>
              </a:endParaRPr>
            </a:p>
            <a:p>
              <a:pPr algn="ctr"/>
              <a:r>
                <a:rPr kumimoji="1" lang="en-US" altLang="ja-JP" sz="2000" b="1" dirty="0">
                  <a:solidFill>
                    <a:srgbClr val="FFC000"/>
                  </a:solidFill>
                </a:rPr>
                <a:t>16%</a:t>
              </a:r>
              <a:endParaRPr kumimoji="1" lang="ja-JP" altLang="en-US" sz="2000" b="1" dirty="0">
                <a:solidFill>
                  <a:srgbClr val="FFC000"/>
                </a:solidFill>
              </a:endParaRPr>
            </a:p>
          </p:txBody>
        </p:sp>
        <p:sp>
          <p:nvSpPr>
            <p:cNvPr id="11" name="テキスト ボックス 10">
              <a:extLst>
                <a:ext uri="{FF2B5EF4-FFF2-40B4-BE49-F238E27FC236}">
                  <a16:creationId xmlns:a16="http://schemas.microsoft.com/office/drawing/2014/main" id="{03CA32D8-982F-BE15-1AEA-41DE9510EBD2}"/>
                </a:ext>
              </a:extLst>
            </p:cNvPr>
            <p:cNvSpPr txBox="1"/>
            <p:nvPr/>
          </p:nvSpPr>
          <p:spPr>
            <a:xfrm>
              <a:off x="2533739" y="956716"/>
              <a:ext cx="2002226" cy="707886"/>
            </a:xfrm>
            <a:prstGeom prst="rect">
              <a:avLst/>
            </a:prstGeom>
            <a:noFill/>
          </p:spPr>
          <p:txBody>
            <a:bodyPr wrap="square" rtlCol="0">
              <a:spAutoFit/>
            </a:bodyPr>
            <a:lstStyle/>
            <a:p>
              <a:pPr algn="ctr"/>
              <a:r>
                <a:rPr kumimoji="1" lang="ja-JP" altLang="en-US" sz="2000" b="1" dirty="0">
                  <a:solidFill>
                    <a:schemeClr val="accent6">
                      <a:lumMod val="50000"/>
                    </a:schemeClr>
                  </a:solidFill>
                </a:rPr>
                <a:t>その他の女性</a:t>
              </a:r>
              <a:endParaRPr kumimoji="1" lang="en-US" altLang="ja-JP" sz="2000" b="1" dirty="0">
                <a:solidFill>
                  <a:schemeClr val="accent6">
                    <a:lumMod val="50000"/>
                  </a:schemeClr>
                </a:solidFill>
              </a:endParaRPr>
            </a:p>
            <a:p>
              <a:pPr algn="ctr"/>
              <a:r>
                <a:rPr kumimoji="1" lang="en-US" altLang="ja-JP" sz="2000" b="1" dirty="0">
                  <a:solidFill>
                    <a:schemeClr val="accent6">
                      <a:lumMod val="50000"/>
                    </a:schemeClr>
                  </a:solidFill>
                </a:rPr>
                <a:t>5%</a:t>
              </a:r>
              <a:endParaRPr kumimoji="1" lang="ja-JP" altLang="en-US" sz="2000" b="1" dirty="0">
                <a:solidFill>
                  <a:schemeClr val="accent6">
                    <a:lumMod val="50000"/>
                  </a:schemeClr>
                </a:solidFill>
              </a:endParaRPr>
            </a:p>
          </p:txBody>
        </p:sp>
      </p:grpSp>
      <p:sp>
        <p:nvSpPr>
          <p:cNvPr id="14" name="テキスト ボックス 13">
            <a:extLst>
              <a:ext uri="{FF2B5EF4-FFF2-40B4-BE49-F238E27FC236}">
                <a16:creationId xmlns:a16="http://schemas.microsoft.com/office/drawing/2014/main" id="{F776B7C7-0A21-9446-0DF2-5562EDE19800}"/>
              </a:ext>
            </a:extLst>
          </p:cNvPr>
          <p:cNvSpPr txBox="1"/>
          <p:nvPr/>
        </p:nvSpPr>
        <p:spPr>
          <a:xfrm>
            <a:off x="6961027" y="4591935"/>
            <a:ext cx="5095782" cy="1323439"/>
          </a:xfrm>
          <a:prstGeom prst="rect">
            <a:avLst/>
          </a:prstGeom>
          <a:noFill/>
        </p:spPr>
        <p:txBody>
          <a:bodyPr wrap="square" rtlCol="0">
            <a:spAutoFit/>
          </a:bodyPr>
          <a:lstStyle/>
          <a:p>
            <a:r>
              <a:rPr kumimoji="1" lang="ja-JP" altLang="en-US" sz="2000" dirty="0"/>
              <a:t>妊娠・出産・育児支援体制の強化</a:t>
            </a:r>
            <a:endParaRPr kumimoji="1" lang="en-US" altLang="ja-JP" sz="2000" dirty="0"/>
          </a:p>
          <a:p>
            <a:r>
              <a:rPr kumimoji="1" lang="ja-JP" altLang="en-US" sz="2000" dirty="0"/>
              <a:t>産後パパ育休制度の利用</a:t>
            </a:r>
            <a:endParaRPr kumimoji="1" lang="en-US" altLang="ja-JP" sz="2000" dirty="0"/>
          </a:p>
          <a:p>
            <a:r>
              <a:rPr kumimoji="1" lang="ja-JP" altLang="en-US" sz="2000" dirty="0"/>
              <a:t>家庭行事の際の有給休暇取得日数の増加</a:t>
            </a:r>
            <a:endParaRPr kumimoji="1" lang="en-US" altLang="ja-JP" sz="2000" dirty="0"/>
          </a:p>
          <a:p>
            <a:r>
              <a:rPr kumimoji="1" lang="ja-JP" altLang="en-US" sz="2000" dirty="0"/>
              <a:t>　　　　　　　　　　　　を推進している。</a:t>
            </a:r>
          </a:p>
        </p:txBody>
      </p:sp>
      <p:sp>
        <p:nvSpPr>
          <p:cNvPr id="15" name="テキスト ボックス 14">
            <a:extLst>
              <a:ext uri="{FF2B5EF4-FFF2-40B4-BE49-F238E27FC236}">
                <a16:creationId xmlns:a16="http://schemas.microsoft.com/office/drawing/2014/main" id="{1859B09A-8FC9-7B9A-DE18-BA78792194FA}"/>
              </a:ext>
            </a:extLst>
          </p:cNvPr>
          <p:cNvSpPr txBox="1"/>
          <p:nvPr/>
        </p:nvSpPr>
        <p:spPr>
          <a:xfrm>
            <a:off x="4873841" y="6352337"/>
            <a:ext cx="6051850" cy="400110"/>
          </a:xfrm>
          <a:prstGeom prst="rect">
            <a:avLst/>
          </a:prstGeom>
          <a:noFill/>
        </p:spPr>
        <p:txBody>
          <a:bodyPr wrap="square" rtlCol="0">
            <a:spAutoFit/>
          </a:bodyPr>
          <a:lstStyle/>
          <a:p>
            <a:r>
              <a:rPr kumimoji="1" lang="ja-JP" altLang="en-US" sz="2000" dirty="0"/>
              <a:t>“子育て中”の定義：学童期以下の子供を育てること</a:t>
            </a:r>
          </a:p>
        </p:txBody>
      </p:sp>
    </p:spTree>
    <p:extLst>
      <p:ext uri="{BB962C8B-B14F-4D97-AF65-F5344CB8AC3E}">
        <p14:creationId xmlns:p14="http://schemas.microsoft.com/office/powerpoint/2010/main" val="33176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2AD3-1EAD-4AF4-47C4-2BAAA620A3FE}"/>
            </a:ext>
          </a:extLst>
        </p:cNvPr>
        <p:cNvGrpSpPr/>
        <p:nvPr/>
      </p:nvGrpSpPr>
      <p:grpSpPr>
        <a:xfrm>
          <a:off x="0" y="0"/>
          <a:ext cx="0" cy="0"/>
          <a:chOff x="0" y="0"/>
          <a:chExt cx="0" cy="0"/>
        </a:xfrm>
      </p:grpSpPr>
      <p:sp>
        <p:nvSpPr>
          <p:cNvPr id="154" name="正方形/長方形 153">
            <a:extLst>
              <a:ext uri="{FF2B5EF4-FFF2-40B4-BE49-F238E27FC236}">
                <a16:creationId xmlns:a16="http://schemas.microsoft.com/office/drawing/2014/main" id="{66D03A62-98EB-0DBE-C9F7-201D4F7B40D4}"/>
              </a:ext>
            </a:extLst>
          </p:cNvPr>
          <p:cNvSpPr/>
          <p:nvPr/>
        </p:nvSpPr>
        <p:spPr>
          <a:xfrm>
            <a:off x="4928174" y="3030154"/>
            <a:ext cx="1684508" cy="33733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a:extLst>
              <a:ext uri="{FF2B5EF4-FFF2-40B4-BE49-F238E27FC236}">
                <a16:creationId xmlns:a16="http://schemas.microsoft.com/office/drawing/2014/main" id="{2A753DF1-452B-FEBE-6CD8-10C61649FEB7}"/>
              </a:ext>
            </a:extLst>
          </p:cNvPr>
          <p:cNvSpPr/>
          <p:nvPr/>
        </p:nvSpPr>
        <p:spPr>
          <a:xfrm>
            <a:off x="1154097" y="3030154"/>
            <a:ext cx="1684508" cy="33733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2A49A50-7D2A-202F-9E32-09C07EBBCBDD}"/>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3B3C9169-EE05-837F-4513-A6694BB4C10D}"/>
              </a:ext>
            </a:extLst>
          </p:cNvPr>
          <p:cNvSpPr txBox="1"/>
          <p:nvPr/>
        </p:nvSpPr>
        <p:spPr>
          <a:xfrm>
            <a:off x="970887" y="947843"/>
            <a:ext cx="10250226" cy="1569660"/>
          </a:xfrm>
          <a:prstGeom prst="rect">
            <a:avLst/>
          </a:prstGeom>
          <a:noFill/>
        </p:spPr>
        <p:txBody>
          <a:bodyPr wrap="square" rtlCol="0">
            <a:spAutoFit/>
          </a:bodyPr>
          <a:lstStyle/>
          <a:p>
            <a:r>
              <a:rPr kumimoji="1" lang="ja-JP" altLang="en-US" sz="2400" dirty="0"/>
              <a:t>専門領域別ではなく、領域横断的なチーム制（２チーム）の導入</a:t>
            </a:r>
            <a:endParaRPr kumimoji="1" lang="en-US" altLang="ja-JP" sz="2400" dirty="0"/>
          </a:p>
          <a:p>
            <a:endParaRPr kumimoji="1" lang="en-US" altLang="ja-JP" sz="2400" dirty="0"/>
          </a:p>
          <a:p>
            <a:r>
              <a:rPr kumimoji="1" lang="ja-JP" altLang="en-US" sz="2400" dirty="0"/>
              <a:t>→　頭頸部癌、耳、鼻、喉頭などの専門医が混ざり合い、助け合うチーム</a:t>
            </a:r>
            <a:endParaRPr kumimoji="1" lang="en-US" altLang="ja-JP" sz="2400" dirty="0"/>
          </a:p>
          <a:p>
            <a:r>
              <a:rPr kumimoji="1" lang="ja-JP" altLang="en-US" sz="2400" dirty="0"/>
              <a:t>　　（チーム編成と曜日ごとの外来編成には男女のバランスも考慮した）</a:t>
            </a:r>
          </a:p>
        </p:txBody>
      </p:sp>
      <p:sp>
        <p:nvSpPr>
          <p:cNvPr id="3" name="テキスト ボックス 2">
            <a:extLst>
              <a:ext uri="{FF2B5EF4-FFF2-40B4-BE49-F238E27FC236}">
                <a16:creationId xmlns:a16="http://schemas.microsoft.com/office/drawing/2014/main" id="{092CC7AC-9951-20B0-7D72-26368E713F61}"/>
              </a:ext>
            </a:extLst>
          </p:cNvPr>
          <p:cNvSpPr txBox="1"/>
          <p:nvPr/>
        </p:nvSpPr>
        <p:spPr>
          <a:xfrm>
            <a:off x="848719" y="85768"/>
            <a:ext cx="10282237" cy="646331"/>
          </a:xfrm>
          <a:prstGeom prst="rect">
            <a:avLst/>
          </a:prstGeom>
          <a:noFill/>
        </p:spPr>
        <p:txBody>
          <a:bodyPr wrap="square" rtlCol="0">
            <a:spAutoFit/>
          </a:bodyPr>
          <a:lstStyle/>
          <a:p>
            <a:r>
              <a:rPr kumimoji="1" lang="ja-JP" altLang="en-US" sz="3600" dirty="0"/>
              <a:t>①　チーム制の導入（主治医制からチーム制へ）</a:t>
            </a:r>
          </a:p>
        </p:txBody>
      </p:sp>
      <p:grpSp>
        <p:nvGrpSpPr>
          <p:cNvPr id="110" name="グループ化 109">
            <a:extLst>
              <a:ext uri="{FF2B5EF4-FFF2-40B4-BE49-F238E27FC236}">
                <a16:creationId xmlns:a16="http://schemas.microsoft.com/office/drawing/2014/main" id="{5A106E86-3D6D-7139-A47C-3B3AF423E3CC}"/>
              </a:ext>
            </a:extLst>
          </p:cNvPr>
          <p:cNvGrpSpPr/>
          <p:nvPr/>
        </p:nvGrpSpPr>
        <p:grpSpPr>
          <a:xfrm>
            <a:off x="5918354" y="4472691"/>
            <a:ext cx="504825" cy="504825"/>
            <a:chOff x="1809750" y="5895975"/>
            <a:chExt cx="504825" cy="504825"/>
          </a:xfrm>
        </p:grpSpPr>
        <p:sp>
          <p:nvSpPr>
            <p:cNvPr id="15" name="部分円 14">
              <a:extLst>
                <a:ext uri="{FF2B5EF4-FFF2-40B4-BE49-F238E27FC236}">
                  <a16:creationId xmlns:a16="http://schemas.microsoft.com/office/drawing/2014/main" id="{F6909BBE-15CA-FD5A-81B0-E2E37548B2E0}"/>
                </a:ext>
              </a:extLst>
            </p:cNvPr>
            <p:cNvSpPr/>
            <p:nvPr/>
          </p:nvSpPr>
          <p:spPr>
            <a:xfrm>
              <a:off x="1809750" y="5895975"/>
              <a:ext cx="504825" cy="504825"/>
            </a:xfrm>
            <a:prstGeom prst="pie">
              <a:avLst>
                <a:gd name="adj1" fmla="val 10659754"/>
                <a:gd name="adj2" fmla="val 817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部分円 15">
              <a:extLst>
                <a:ext uri="{FF2B5EF4-FFF2-40B4-BE49-F238E27FC236}">
                  <a16:creationId xmlns:a16="http://schemas.microsoft.com/office/drawing/2014/main" id="{B0B7AE4D-7041-F6CC-F44D-160A472912BA}"/>
                </a:ext>
              </a:extLst>
            </p:cNvPr>
            <p:cNvSpPr/>
            <p:nvPr/>
          </p:nvSpPr>
          <p:spPr>
            <a:xfrm>
              <a:off x="1809750" y="5895975"/>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11" name="グループ化 110">
            <a:extLst>
              <a:ext uri="{FF2B5EF4-FFF2-40B4-BE49-F238E27FC236}">
                <a16:creationId xmlns:a16="http://schemas.microsoft.com/office/drawing/2014/main" id="{910622FA-2795-397D-EAEC-3EE578BA2990}"/>
              </a:ext>
            </a:extLst>
          </p:cNvPr>
          <p:cNvGrpSpPr/>
          <p:nvPr/>
        </p:nvGrpSpPr>
        <p:grpSpPr>
          <a:xfrm>
            <a:off x="2081205" y="5099529"/>
            <a:ext cx="504825" cy="504825"/>
            <a:chOff x="3152775" y="5962650"/>
            <a:chExt cx="504825" cy="504825"/>
          </a:xfrm>
        </p:grpSpPr>
        <p:sp>
          <p:nvSpPr>
            <p:cNvPr id="17" name="部分円 16">
              <a:extLst>
                <a:ext uri="{FF2B5EF4-FFF2-40B4-BE49-F238E27FC236}">
                  <a16:creationId xmlns:a16="http://schemas.microsoft.com/office/drawing/2014/main" id="{02228C3F-5AC5-18B0-0FAD-13E4417A0C3A}"/>
                </a:ext>
              </a:extLst>
            </p:cNvPr>
            <p:cNvSpPr/>
            <p:nvPr/>
          </p:nvSpPr>
          <p:spPr>
            <a:xfrm>
              <a:off x="3152775" y="5962650"/>
              <a:ext cx="504825" cy="504825"/>
            </a:xfrm>
            <a:prstGeom prst="pie">
              <a:avLst>
                <a:gd name="adj1" fmla="val 10659754"/>
                <a:gd name="adj2" fmla="val 817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部分円 17">
              <a:extLst>
                <a:ext uri="{FF2B5EF4-FFF2-40B4-BE49-F238E27FC236}">
                  <a16:creationId xmlns:a16="http://schemas.microsoft.com/office/drawing/2014/main" id="{28631044-FFEF-DC60-5CF3-5D9676EFF2FE}"/>
                </a:ext>
              </a:extLst>
            </p:cNvPr>
            <p:cNvSpPr/>
            <p:nvPr/>
          </p:nvSpPr>
          <p:spPr>
            <a:xfrm>
              <a:off x="3152775" y="5962650"/>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12" name="グループ化 111">
            <a:extLst>
              <a:ext uri="{FF2B5EF4-FFF2-40B4-BE49-F238E27FC236}">
                <a16:creationId xmlns:a16="http://schemas.microsoft.com/office/drawing/2014/main" id="{0FE54992-F107-1C40-6DEE-6BB2D697E95B}"/>
              </a:ext>
            </a:extLst>
          </p:cNvPr>
          <p:cNvGrpSpPr/>
          <p:nvPr/>
        </p:nvGrpSpPr>
        <p:grpSpPr>
          <a:xfrm>
            <a:off x="1304921" y="5100782"/>
            <a:ext cx="504825" cy="504825"/>
            <a:chOff x="4705350" y="5895975"/>
            <a:chExt cx="504825" cy="504825"/>
          </a:xfrm>
        </p:grpSpPr>
        <p:sp>
          <p:nvSpPr>
            <p:cNvPr id="19" name="部分円 18">
              <a:extLst>
                <a:ext uri="{FF2B5EF4-FFF2-40B4-BE49-F238E27FC236}">
                  <a16:creationId xmlns:a16="http://schemas.microsoft.com/office/drawing/2014/main" id="{AD44613A-22F0-71C5-B36D-795D45952C24}"/>
                </a:ext>
              </a:extLst>
            </p:cNvPr>
            <p:cNvSpPr/>
            <p:nvPr/>
          </p:nvSpPr>
          <p:spPr>
            <a:xfrm>
              <a:off x="4705350" y="5895975"/>
              <a:ext cx="504825" cy="504825"/>
            </a:xfrm>
            <a:prstGeom prst="pie">
              <a:avLst>
                <a:gd name="adj1" fmla="val 10659754"/>
                <a:gd name="adj2" fmla="val 81704"/>
              </a:avLst>
            </a:prstGeom>
            <a:solidFill>
              <a:srgbClr val="FF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部分円 19">
              <a:extLst>
                <a:ext uri="{FF2B5EF4-FFF2-40B4-BE49-F238E27FC236}">
                  <a16:creationId xmlns:a16="http://schemas.microsoft.com/office/drawing/2014/main" id="{5740CCB1-0B00-9551-BA0D-EA32129D74B0}"/>
                </a:ext>
              </a:extLst>
            </p:cNvPr>
            <p:cNvSpPr/>
            <p:nvPr/>
          </p:nvSpPr>
          <p:spPr>
            <a:xfrm>
              <a:off x="4705350" y="5895975"/>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13" name="グループ化 112">
            <a:extLst>
              <a:ext uri="{FF2B5EF4-FFF2-40B4-BE49-F238E27FC236}">
                <a16:creationId xmlns:a16="http://schemas.microsoft.com/office/drawing/2014/main" id="{2C42D5CB-D79E-BEEC-EB1E-1C68EEB5E705}"/>
              </a:ext>
            </a:extLst>
          </p:cNvPr>
          <p:cNvGrpSpPr/>
          <p:nvPr/>
        </p:nvGrpSpPr>
        <p:grpSpPr>
          <a:xfrm>
            <a:off x="5918354" y="5092570"/>
            <a:ext cx="504825" cy="504825"/>
            <a:chOff x="6700837" y="5895975"/>
            <a:chExt cx="504825" cy="504825"/>
          </a:xfrm>
        </p:grpSpPr>
        <p:sp>
          <p:nvSpPr>
            <p:cNvPr id="21" name="部分円 20">
              <a:extLst>
                <a:ext uri="{FF2B5EF4-FFF2-40B4-BE49-F238E27FC236}">
                  <a16:creationId xmlns:a16="http://schemas.microsoft.com/office/drawing/2014/main" id="{1060583F-59CB-9CA0-4A83-B7D27B7A92C5}"/>
                </a:ext>
              </a:extLst>
            </p:cNvPr>
            <p:cNvSpPr/>
            <p:nvPr/>
          </p:nvSpPr>
          <p:spPr>
            <a:xfrm>
              <a:off x="6700837" y="5895975"/>
              <a:ext cx="504825" cy="504825"/>
            </a:xfrm>
            <a:prstGeom prst="pie">
              <a:avLst>
                <a:gd name="adj1" fmla="val 10659754"/>
                <a:gd name="adj2" fmla="val 817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部分円 21">
              <a:extLst>
                <a:ext uri="{FF2B5EF4-FFF2-40B4-BE49-F238E27FC236}">
                  <a16:creationId xmlns:a16="http://schemas.microsoft.com/office/drawing/2014/main" id="{E531BD15-C756-984C-2C66-EE61B81795F4}"/>
                </a:ext>
              </a:extLst>
            </p:cNvPr>
            <p:cNvSpPr/>
            <p:nvPr/>
          </p:nvSpPr>
          <p:spPr>
            <a:xfrm>
              <a:off x="6700837" y="5895975"/>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14" name="グループ化 113">
            <a:extLst>
              <a:ext uri="{FF2B5EF4-FFF2-40B4-BE49-F238E27FC236}">
                <a16:creationId xmlns:a16="http://schemas.microsoft.com/office/drawing/2014/main" id="{B3E01AB6-BEFE-084B-DE52-BCE2C9B109D1}"/>
              </a:ext>
            </a:extLst>
          </p:cNvPr>
          <p:cNvGrpSpPr/>
          <p:nvPr/>
        </p:nvGrpSpPr>
        <p:grpSpPr>
          <a:xfrm>
            <a:off x="5141909" y="5732380"/>
            <a:ext cx="504825" cy="504825"/>
            <a:chOff x="8043862" y="5962650"/>
            <a:chExt cx="504825" cy="504825"/>
          </a:xfrm>
        </p:grpSpPr>
        <p:sp>
          <p:nvSpPr>
            <p:cNvPr id="23" name="部分円 22">
              <a:extLst>
                <a:ext uri="{FF2B5EF4-FFF2-40B4-BE49-F238E27FC236}">
                  <a16:creationId xmlns:a16="http://schemas.microsoft.com/office/drawing/2014/main" id="{869B41AC-3293-EBFB-64AF-B438BA9B0C8E}"/>
                </a:ext>
              </a:extLst>
            </p:cNvPr>
            <p:cNvSpPr/>
            <p:nvPr/>
          </p:nvSpPr>
          <p:spPr>
            <a:xfrm>
              <a:off x="8043862" y="5962650"/>
              <a:ext cx="504825" cy="504825"/>
            </a:xfrm>
            <a:prstGeom prst="pie">
              <a:avLst>
                <a:gd name="adj1" fmla="val 10659754"/>
                <a:gd name="adj2" fmla="val 817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部分円 23">
              <a:extLst>
                <a:ext uri="{FF2B5EF4-FFF2-40B4-BE49-F238E27FC236}">
                  <a16:creationId xmlns:a16="http://schemas.microsoft.com/office/drawing/2014/main" id="{6D758D9B-271E-86CE-3F66-57DF1C9795DD}"/>
                </a:ext>
              </a:extLst>
            </p:cNvPr>
            <p:cNvSpPr/>
            <p:nvPr/>
          </p:nvSpPr>
          <p:spPr>
            <a:xfrm>
              <a:off x="8043862" y="5962650"/>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15" name="グループ化 114">
            <a:extLst>
              <a:ext uri="{FF2B5EF4-FFF2-40B4-BE49-F238E27FC236}">
                <a16:creationId xmlns:a16="http://schemas.microsoft.com/office/drawing/2014/main" id="{E5A5B640-E652-9F2E-178C-F27E3F386EBA}"/>
              </a:ext>
            </a:extLst>
          </p:cNvPr>
          <p:cNvGrpSpPr/>
          <p:nvPr/>
        </p:nvGrpSpPr>
        <p:grpSpPr>
          <a:xfrm>
            <a:off x="5141910" y="5099528"/>
            <a:ext cx="504825" cy="504825"/>
            <a:chOff x="9596437" y="5895975"/>
            <a:chExt cx="504825" cy="504825"/>
          </a:xfrm>
        </p:grpSpPr>
        <p:sp>
          <p:nvSpPr>
            <p:cNvPr id="25" name="部分円 24">
              <a:extLst>
                <a:ext uri="{FF2B5EF4-FFF2-40B4-BE49-F238E27FC236}">
                  <a16:creationId xmlns:a16="http://schemas.microsoft.com/office/drawing/2014/main" id="{93F42004-F639-0282-1C9F-B03B11B64E53}"/>
                </a:ext>
              </a:extLst>
            </p:cNvPr>
            <p:cNvSpPr/>
            <p:nvPr/>
          </p:nvSpPr>
          <p:spPr>
            <a:xfrm>
              <a:off x="9596437" y="5895975"/>
              <a:ext cx="504825" cy="504825"/>
            </a:xfrm>
            <a:prstGeom prst="pie">
              <a:avLst>
                <a:gd name="adj1" fmla="val 10659754"/>
                <a:gd name="adj2" fmla="val 81704"/>
              </a:avLst>
            </a:prstGeom>
            <a:solidFill>
              <a:srgbClr val="FF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部分円 25">
              <a:extLst>
                <a:ext uri="{FF2B5EF4-FFF2-40B4-BE49-F238E27FC236}">
                  <a16:creationId xmlns:a16="http://schemas.microsoft.com/office/drawing/2014/main" id="{4F9A7AAD-E404-BEC0-595E-BEEAF8A37AE0}"/>
                </a:ext>
              </a:extLst>
            </p:cNvPr>
            <p:cNvSpPr/>
            <p:nvPr/>
          </p:nvSpPr>
          <p:spPr>
            <a:xfrm>
              <a:off x="9596437" y="5895975"/>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8" name="グループ化 107">
            <a:extLst>
              <a:ext uri="{FF2B5EF4-FFF2-40B4-BE49-F238E27FC236}">
                <a16:creationId xmlns:a16="http://schemas.microsoft.com/office/drawing/2014/main" id="{E66B73ED-9436-FB1A-445D-D2B13962F5DA}"/>
              </a:ext>
            </a:extLst>
          </p:cNvPr>
          <p:cNvGrpSpPr/>
          <p:nvPr/>
        </p:nvGrpSpPr>
        <p:grpSpPr>
          <a:xfrm>
            <a:off x="1304921" y="4475403"/>
            <a:ext cx="504825" cy="504825"/>
            <a:chOff x="466725" y="5130493"/>
            <a:chExt cx="504825" cy="504825"/>
          </a:xfrm>
        </p:grpSpPr>
        <p:sp>
          <p:nvSpPr>
            <p:cNvPr id="27" name="部分円 26">
              <a:extLst>
                <a:ext uri="{FF2B5EF4-FFF2-40B4-BE49-F238E27FC236}">
                  <a16:creationId xmlns:a16="http://schemas.microsoft.com/office/drawing/2014/main" id="{0EA721F6-6355-5C57-BD1F-1F5F262A7F1B}"/>
                </a:ext>
              </a:extLst>
            </p:cNvPr>
            <p:cNvSpPr/>
            <p:nvPr/>
          </p:nvSpPr>
          <p:spPr>
            <a:xfrm>
              <a:off x="466725" y="5130493"/>
              <a:ext cx="504825" cy="504825"/>
            </a:xfrm>
            <a:prstGeom prst="pie">
              <a:avLst>
                <a:gd name="adj1" fmla="val 10659754"/>
                <a:gd name="adj2" fmla="val 817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部分円 27">
              <a:extLst>
                <a:ext uri="{FF2B5EF4-FFF2-40B4-BE49-F238E27FC236}">
                  <a16:creationId xmlns:a16="http://schemas.microsoft.com/office/drawing/2014/main" id="{0AF3E4C7-BE02-39A7-4C92-7FB746B3C91B}"/>
                </a:ext>
              </a:extLst>
            </p:cNvPr>
            <p:cNvSpPr/>
            <p:nvPr/>
          </p:nvSpPr>
          <p:spPr>
            <a:xfrm>
              <a:off x="466725" y="5130493"/>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9" name="グループ化 108">
            <a:extLst>
              <a:ext uri="{FF2B5EF4-FFF2-40B4-BE49-F238E27FC236}">
                <a16:creationId xmlns:a16="http://schemas.microsoft.com/office/drawing/2014/main" id="{7BA7E68B-2EDE-F93D-35BB-753D4CB7D595}"/>
              </a:ext>
            </a:extLst>
          </p:cNvPr>
          <p:cNvGrpSpPr/>
          <p:nvPr/>
        </p:nvGrpSpPr>
        <p:grpSpPr>
          <a:xfrm>
            <a:off x="2081205" y="4472692"/>
            <a:ext cx="504825" cy="504825"/>
            <a:chOff x="1809750" y="5197168"/>
            <a:chExt cx="504825" cy="504825"/>
          </a:xfrm>
        </p:grpSpPr>
        <p:sp>
          <p:nvSpPr>
            <p:cNvPr id="29" name="部分円 28">
              <a:extLst>
                <a:ext uri="{FF2B5EF4-FFF2-40B4-BE49-F238E27FC236}">
                  <a16:creationId xmlns:a16="http://schemas.microsoft.com/office/drawing/2014/main" id="{48DA5B0F-F848-9C49-8E34-D92131FBCABC}"/>
                </a:ext>
              </a:extLst>
            </p:cNvPr>
            <p:cNvSpPr/>
            <p:nvPr/>
          </p:nvSpPr>
          <p:spPr>
            <a:xfrm>
              <a:off x="1809750" y="5197168"/>
              <a:ext cx="504825" cy="504825"/>
            </a:xfrm>
            <a:prstGeom prst="pie">
              <a:avLst>
                <a:gd name="adj1" fmla="val 10659754"/>
                <a:gd name="adj2" fmla="val 817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部分円 29">
              <a:extLst>
                <a:ext uri="{FF2B5EF4-FFF2-40B4-BE49-F238E27FC236}">
                  <a16:creationId xmlns:a16="http://schemas.microsoft.com/office/drawing/2014/main" id="{F2DF26E5-A7B8-B268-724B-ABE544B14F73}"/>
                </a:ext>
              </a:extLst>
            </p:cNvPr>
            <p:cNvSpPr/>
            <p:nvPr/>
          </p:nvSpPr>
          <p:spPr>
            <a:xfrm>
              <a:off x="1809750" y="5197168"/>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4" name="グループ化 103">
            <a:extLst>
              <a:ext uri="{FF2B5EF4-FFF2-40B4-BE49-F238E27FC236}">
                <a16:creationId xmlns:a16="http://schemas.microsoft.com/office/drawing/2014/main" id="{DC1D9E6E-3BE0-3AAB-BC7E-2000CD5C4990}"/>
              </a:ext>
            </a:extLst>
          </p:cNvPr>
          <p:cNvGrpSpPr/>
          <p:nvPr/>
        </p:nvGrpSpPr>
        <p:grpSpPr>
          <a:xfrm>
            <a:off x="5918355" y="3851323"/>
            <a:ext cx="504825" cy="504825"/>
            <a:chOff x="3405187" y="3935745"/>
            <a:chExt cx="504825" cy="504825"/>
          </a:xfrm>
        </p:grpSpPr>
        <p:sp>
          <p:nvSpPr>
            <p:cNvPr id="4" name="部分円 3">
              <a:extLst>
                <a:ext uri="{FF2B5EF4-FFF2-40B4-BE49-F238E27FC236}">
                  <a16:creationId xmlns:a16="http://schemas.microsoft.com/office/drawing/2014/main" id="{A94E88D2-EBD8-0263-4C96-1828A575209D}"/>
                </a:ext>
              </a:extLst>
            </p:cNvPr>
            <p:cNvSpPr/>
            <p:nvPr/>
          </p:nvSpPr>
          <p:spPr>
            <a:xfrm>
              <a:off x="3405187" y="3935745"/>
              <a:ext cx="504825" cy="504825"/>
            </a:xfrm>
            <a:prstGeom prst="pie">
              <a:avLst>
                <a:gd name="adj1" fmla="val 41146"/>
                <a:gd name="adj2" fmla="val 16200000"/>
              </a:avLst>
            </a:prstGeom>
            <a:solidFill>
              <a:srgbClr val="FF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1" name="部分円 30">
              <a:extLst>
                <a:ext uri="{FF2B5EF4-FFF2-40B4-BE49-F238E27FC236}">
                  <a16:creationId xmlns:a16="http://schemas.microsoft.com/office/drawing/2014/main" id="{E0381C0F-07C6-2E37-5086-CC46C813FA5B}"/>
                </a:ext>
              </a:extLst>
            </p:cNvPr>
            <p:cNvSpPr/>
            <p:nvPr/>
          </p:nvSpPr>
          <p:spPr>
            <a:xfrm>
              <a:off x="3405187" y="3935745"/>
              <a:ext cx="504825" cy="504825"/>
            </a:xfrm>
            <a:prstGeom prst="pie">
              <a:avLst>
                <a:gd name="adj1" fmla="val 16197478"/>
                <a:gd name="adj2" fmla="val 2159999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2" name="グループ化 101">
            <a:extLst>
              <a:ext uri="{FF2B5EF4-FFF2-40B4-BE49-F238E27FC236}">
                <a16:creationId xmlns:a16="http://schemas.microsoft.com/office/drawing/2014/main" id="{8DF5940D-624B-3A26-AE73-1D456DA88556}"/>
              </a:ext>
            </a:extLst>
          </p:cNvPr>
          <p:cNvGrpSpPr/>
          <p:nvPr/>
        </p:nvGrpSpPr>
        <p:grpSpPr>
          <a:xfrm>
            <a:off x="3611640" y="2965338"/>
            <a:ext cx="504826" cy="507956"/>
            <a:chOff x="3324224" y="2940094"/>
            <a:chExt cx="504826" cy="507956"/>
          </a:xfrm>
        </p:grpSpPr>
        <p:sp>
          <p:nvSpPr>
            <p:cNvPr id="5" name="部分円 4">
              <a:extLst>
                <a:ext uri="{FF2B5EF4-FFF2-40B4-BE49-F238E27FC236}">
                  <a16:creationId xmlns:a16="http://schemas.microsoft.com/office/drawing/2014/main" id="{805B6BDE-5648-1BDC-B32C-05CC9C19BF5E}"/>
                </a:ext>
              </a:extLst>
            </p:cNvPr>
            <p:cNvSpPr/>
            <p:nvPr/>
          </p:nvSpPr>
          <p:spPr>
            <a:xfrm>
              <a:off x="3324225" y="2943225"/>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部分円 5">
              <a:extLst>
                <a:ext uri="{FF2B5EF4-FFF2-40B4-BE49-F238E27FC236}">
                  <a16:creationId xmlns:a16="http://schemas.microsoft.com/office/drawing/2014/main" id="{A5123E62-808C-4BE0-F70E-CA698A59A249}"/>
                </a:ext>
              </a:extLst>
            </p:cNvPr>
            <p:cNvSpPr/>
            <p:nvPr/>
          </p:nvSpPr>
          <p:spPr>
            <a:xfrm>
              <a:off x="3324225" y="2943225"/>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部分円 43">
              <a:extLst>
                <a:ext uri="{FF2B5EF4-FFF2-40B4-BE49-F238E27FC236}">
                  <a16:creationId xmlns:a16="http://schemas.microsoft.com/office/drawing/2014/main" id="{FDD3716D-88FB-D7CB-B626-3951463486AA}"/>
                </a:ext>
              </a:extLst>
            </p:cNvPr>
            <p:cNvSpPr/>
            <p:nvPr/>
          </p:nvSpPr>
          <p:spPr>
            <a:xfrm>
              <a:off x="3324224" y="2940094"/>
              <a:ext cx="504825" cy="504825"/>
            </a:xfrm>
            <a:prstGeom prst="pie">
              <a:avLst>
                <a:gd name="adj1" fmla="val 21591747"/>
                <a:gd name="adj2" fmla="val 53476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1" name="グループ化 100">
            <a:extLst>
              <a:ext uri="{FF2B5EF4-FFF2-40B4-BE49-F238E27FC236}">
                <a16:creationId xmlns:a16="http://schemas.microsoft.com/office/drawing/2014/main" id="{2B82AD22-3554-07BA-22DC-F3F5ED16AAD1}"/>
              </a:ext>
            </a:extLst>
          </p:cNvPr>
          <p:cNvGrpSpPr/>
          <p:nvPr/>
        </p:nvGrpSpPr>
        <p:grpSpPr>
          <a:xfrm>
            <a:off x="1304925" y="3224201"/>
            <a:ext cx="504825" cy="504825"/>
            <a:chOff x="5600695" y="3613274"/>
            <a:chExt cx="504825" cy="504825"/>
          </a:xfrm>
        </p:grpSpPr>
        <p:sp>
          <p:nvSpPr>
            <p:cNvPr id="56" name="部分円 55">
              <a:extLst>
                <a:ext uri="{FF2B5EF4-FFF2-40B4-BE49-F238E27FC236}">
                  <a16:creationId xmlns:a16="http://schemas.microsoft.com/office/drawing/2014/main" id="{2829DD2B-77D4-847C-D67D-E91287EE8764}"/>
                </a:ext>
              </a:extLst>
            </p:cNvPr>
            <p:cNvSpPr/>
            <p:nvPr/>
          </p:nvSpPr>
          <p:spPr>
            <a:xfrm>
              <a:off x="5600695" y="3613274"/>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部分円 56">
              <a:extLst>
                <a:ext uri="{FF2B5EF4-FFF2-40B4-BE49-F238E27FC236}">
                  <a16:creationId xmlns:a16="http://schemas.microsoft.com/office/drawing/2014/main" id="{2E2EBE52-01B1-1A86-0B43-F4A00BCB7616}"/>
                </a:ext>
              </a:extLst>
            </p:cNvPr>
            <p:cNvSpPr/>
            <p:nvPr/>
          </p:nvSpPr>
          <p:spPr>
            <a:xfrm>
              <a:off x="5600695" y="3613274"/>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36" name="グループ化 135">
            <a:extLst>
              <a:ext uri="{FF2B5EF4-FFF2-40B4-BE49-F238E27FC236}">
                <a16:creationId xmlns:a16="http://schemas.microsoft.com/office/drawing/2014/main" id="{544AE3C1-65BA-8DC4-B1B5-10FB642CDDB7}"/>
              </a:ext>
            </a:extLst>
          </p:cNvPr>
          <p:cNvGrpSpPr/>
          <p:nvPr/>
        </p:nvGrpSpPr>
        <p:grpSpPr>
          <a:xfrm>
            <a:off x="5918355" y="3215058"/>
            <a:ext cx="504826" cy="507956"/>
            <a:chOff x="7991490" y="2632235"/>
            <a:chExt cx="504826" cy="507956"/>
          </a:xfrm>
        </p:grpSpPr>
        <p:grpSp>
          <p:nvGrpSpPr>
            <p:cNvPr id="107" name="グループ化 106">
              <a:extLst>
                <a:ext uri="{FF2B5EF4-FFF2-40B4-BE49-F238E27FC236}">
                  <a16:creationId xmlns:a16="http://schemas.microsoft.com/office/drawing/2014/main" id="{03B8731D-A77D-75B0-00BC-DE470B8014A2}"/>
                </a:ext>
              </a:extLst>
            </p:cNvPr>
            <p:cNvGrpSpPr/>
            <p:nvPr/>
          </p:nvGrpSpPr>
          <p:grpSpPr>
            <a:xfrm>
              <a:off x="7991490" y="2632235"/>
              <a:ext cx="504826" cy="507956"/>
              <a:chOff x="9455944" y="3351444"/>
              <a:chExt cx="504826" cy="507956"/>
            </a:xfrm>
          </p:grpSpPr>
          <p:sp>
            <p:nvSpPr>
              <p:cNvPr id="80" name="部分円 79">
                <a:extLst>
                  <a:ext uri="{FF2B5EF4-FFF2-40B4-BE49-F238E27FC236}">
                    <a16:creationId xmlns:a16="http://schemas.microsoft.com/office/drawing/2014/main" id="{68B5BB63-F9F4-522E-0776-367F01DE7233}"/>
                  </a:ext>
                </a:extLst>
              </p:cNvPr>
              <p:cNvSpPr/>
              <p:nvPr/>
            </p:nvSpPr>
            <p:spPr>
              <a:xfrm>
                <a:off x="9455945" y="3354575"/>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部分円 80">
                <a:extLst>
                  <a:ext uri="{FF2B5EF4-FFF2-40B4-BE49-F238E27FC236}">
                    <a16:creationId xmlns:a16="http://schemas.microsoft.com/office/drawing/2014/main" id="{6A109CCB-B8CE-50F8-AD0C-2BFC27266CA0}"/>
                  </a:ext>
                </a:extLst>
              </p:cNvPr>
              <p:cNvSpPr/>
              <p:nvPr/>
            </p:nvSpPr>
            <p:spPr>
              <a:xfrm>
                <a:off x="9455945" y="3354575"/>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2" name="部分円 81">
                <a:extLst>
                  <a:ext uri="{FF2B5EF4-FFF2-40B4-BE49-F238E27FC236}">
                    <a16:creationId xmlns:a16="http://schemas.microsoft.com/office/drawing/2014/main" id="{3BC0B63F-9E56-3755-280A-C39E11256D42}"/>
                  </a:ext>
                </a:extLst>
              </p:cNvPr>
              <p:cNvSpPr/>
              <p:nvPr/>
            </p:nvSpPr>
            <p:spPr>
              <a:xfrm>
                <a:off x="9455944" y="3351444"/>
                <a:ext cx="504825" cy="504825"/>
              </a:xfrm>
              <a:prstGeom prst="pie">
                <a:avLst>
                  <a:gd name="adj1" fmla="val 21591747"/>
                  <a:gd name="adj2" fmla="val 537141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83" name="部分円 82">
              <a:extLst>
                <a:ext uri="{FF2B5EF4-FFF2-40B4-BE49-F238E27FC236}">
                  <a16:creationId xmlns:a16="http://schemas.microsoft.com/office/drawing/2014/main" id="{FF1E40E2-AAA7-291B-0AEA-4D32950088C1}"/>
                </a:ext>
              </a:extLst>
            </p:cNvPr>
            <p:cNvSpPr/>
            <p:nvPr/>
          </p:nvSpPr>
          <p:spPr>
            <a:xfrm>
              <a:off x="7991490" y="2632235"/>
              <a:ext cx="504825" cy="504825"/>
            </a:xfrm>
            <a:prstGeom prst="pie">
              <a:avLst>
                <a:gd name="adj1" fmla="val 5371272"/>
                <a:gd name="adj2" fmla="val 10760178"/>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37" name="グループ化 136">
            <a:extLst>
              <a:ext uri="{FF2B5EF4-FFF2-40B4-BE49-F238E27FC236}">
                <a16:creationId xmlns:a16="http://schemas.microsoft.com/office/drawing/2014/main" id="{EA906300-B8BD-71A7-7208-A89B62258C2F}"/>
              </a:ext>
            </a:extLst>
          </p:cNvPr>
          <p:cNvGrpSpPr/>
          <p:nvPr/>
        </p:nvGrpSpPr>
        <p:grpSpPr>
          <a:xfrm>
            <a:off x="5142071" y="3846449"/>
            <a:ext cx="504826" cy="507956"/>
            <a:chOff x="7199467" y="3267387"/>
            <a:chExt cx="504826" cy="507956"/>
          </a:xfrm>
        </p:grpSpPr>
        <p:sp>
          <p:nvSpPr>
            <p:cNvPr id="87" name="部分円 86">
              <a:extLst>
                <a:ext uri="{FF2B5EF4-FFF2-40B4-BE49-F238E27FC236}">
                  <a16:creationId xmlns:a16="http://schemas.microsoft.com/office/drawing/2014/main" id="{2189A8D6-5C16-B239-60A7-A070D3170755}"/>
                </a:ext>
              </a:extLst>
            </p:cNvPr>
            <p:cNvSpPr/>
            <p:nvPr/>
          </p:nvSpPr>
          <p:spPr>
            <a:xfrm>
              <a:off x="7199468" y="3270518"/>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部分円 87">
              <a:extLst>
                <a:ext uri="{FF2B5EF4-FFF2-40B4-BE49-F238E27FC236}">
                  <a16:creationId xmlns:a16="http://schemas.microsoft.com/office/drawing/2014/main" id="{BA5B2CD1-23C8-1BD9-24CE-4CF59F75F676}"/>
                </a:ext>
              </a:extLst>
            </p:cNvPr>
            <p:cNvSpPr/>
            <p:nvPr/>
          </p:nvSpPr>
          <p:spPr>
            <a:xfrm>
              <a:off x="7199468" y="3270518"/>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9" name="部分円 88">
              <a:extLst>
                <a:ext uri="{FF2B5EF4-FFF2-40B4-BE49-F238E27FC236}">
                  <a16:creationId xmlns:a16="http://schemas.microsoft.com/office/drawing/2014/main" id="{26E787D4-CB53-8BB8-88D9-41E06773F14C}"/>
                </a:ext>
              </a:extLst>
            </p:cNvPr>
            <p:cNvSpPr/>
            <p:nvPr/>
          </p:nvSpPr>
          <p:spPr>
            <a:xfrm>
              <a:off x="7199467" y="3267387"/>
              <a:ext cx="504825" cy="504825"/>
            </a:xfrm>
            <a:prstGeom prst="pie">
              <a:avLst>
                <a:gd name="adj1" fmla="val 21591747"/>
                <a:gd name="adj2" fmla="val 537141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6" name="グループ化 105">
            <a:extLst>
              <a:ext uri="{FF2B5EF4-FFF2-40B4-BE49-F238E27FC236}">
                <a16:creationId xmlns:a16="http://schemas.microsoft.com/office/drawing/2014/main" id="{543C9DF1-03D2-B577-4C7E-C2B8B1356257}"/>
              </a:ext>
            </a:extLst>
          </p:cNvPr>
          <p:cNvGrpSpPr/>
          <p:nvPr/>
        </p:nvGrpSpPr>
        <p:grpSpPr>
          <a:xfrm>
            <a:off x="2081204" y="3221193"/>
            <a:ext cx="504830" cy="506079"/>
            <a:chOff x="1304920" y="3472220"/>
            <a:chExt cx="504830" cy="506079"/>
          </a:xfrm>
        </p:grpSpPr>
        <p:grpSp>
          <p:nvGrpSpPr>
            <p:cNvPr id="103" name="グループ化 102">
              <a:extLst>
                <a:ext uri="{FF2B5EF4-FFF2-40B4-BE49-F238E27FC236}">
                  <a16:creationId xmlns:a16="http://schemas.microsoft.com/office/drawing/2014/main" id="{0C84872F-3F95-5F9C-666E-E5F5054964A5}"/>
                </a:ext>
              </a:extLst>
            </p:cNvPr>
            <p:cNvGrpSpPr/>
            <p:nvPr/>
          </p:nvGrpSpPr>
          <p:grpSpPr>
            <a:xfrm>
              <a:off x="1304920" y="3472220"/>
              <a:ext cx="504830" cy="506079"/>
              <a:chOff x="6712262" y="3194383"/>
              <a:chExt cx="504830" cy="506079"/>
            </a:xfrm>
          </p:grpSpPr>
          <p:sp>
            <p:nvSpPr>
              <p:cNvPr id="2" name="部分円 1">
                <a:extLst>
                  <a:ext uri="{FF2B5EF4-FFF2-40B4-BE49-F238E27FC236}">
                    <a16:creationId xmlns:a16="http://schemas.microsoft.com/office/drawing/2014/main" id="{EF599A0D-D734-E029-715A-9555C8C614B5}"/>
                  </a:ext>
                </a:extLst>
              </p:cNvPr>
              <p:cNvSpPr/>
              <p:nvPr/>
            </p:nvSpPr>
            <p:spPr>
              <a:xfrm>
                <a:off x="6712267" y="3195637"/>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部分円 48">
                <a:extLst>
                  <a:ext uri="{FF2B5EF4-FFF2-40B4-BE49-F238E27FC236}">
                    <a16:creationId xmlns:a16="http://schemas.microsoft.com/office/drawing/2014/main" id="{40A2C7DD-B59E-3146-BD2B-79D8D664A8B8}"/>
                  </a:ext>
                </a:extLst>
              </p:cNvPr>
              <p:cNvSpPr/>
              <p:nvPr/>
            </p:nvSpPr>
            <p:spPr>
              <a:xfrm>
                <a:off x="6712267" y="3195637"/>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部分円 49">
                <a:extLst>
                  <a:ext uri="{FF2B5EF4-FFF2-40B4-BE49-F238E27FC236}">
                    <a16:creationId xmlns:a16="http://schemas.microsoft.com/office/drawing/2014/main" id="{09482E55-8839-8783-C37C-4DAEB13E735A}"/>
                  </a:ext>
                </a:extLst>
              </p:cNvPr>
              <p:cNvSpPr/>
              <p:nvPr/>
            </p:nvSpPr>
            <p:spPr>
              <a:xfrm>
                <a:off x="6712262" y="3194383"/>
                <a:ext cx="504825" cy="504825"/>
              </a:xfrm>
              <a:prstGeom prst="pie">
                <a:avLst>
                  <a:gd name="adj1" fmla="val 21591747"/>
                  <a:gd name="adj2" fmla="val 537141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90" name="部分円 89">
              <a:extLst>
                <a:ext uri="{FF2B5EF4-FFF2-40B4-BE49-F238E27FC236}">
                  <a16:creationId xmlns:a16="http://schemas.microsoft.com/office/drawing/2014/main" id="{3E9F2CE6-D7CB-E55F-C305-6A90C4B758CF}"/>
                </a:ext>
              </a:extLst>
            </p:cNvPr>
            <p:cNvSpPr/>
            <p:nvPr/>
          </p:nvSpPr>
          <p:spPr>
            <a:xfrm>
              <a:off x="1304921" y="3472902"/>
              <a:ext cx="504825" cy="504825"/>
            </a:xfrm>
            <a:prstGeom prst="pie">
              <a:avLst>
                <a:gd name="adj1" fmla="val 5371272"/>
                <a:gd name="adj2" fmla="val 10760178"/>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35" name="グループ化 134">
            <a:extLst>
              <a:ext uri="{FF2B5EF4-FFF2-40B4-BE49-F238E27FC236}">
                <a16:creationId xmlns:a16="http://schemas.microsoft.com/office/drawing/2014/main" id="{73ECD723-864C-7302-F0C0-BB78C08E8FFC}"/>
              </a:ext>
            </a:extLst>
          </p:cNvPr>
          <p:cNvGrpSpPr/>
          <p:nvPr/>
        </p:nvGrpSpPr>
        <p:grpSpPr>
          <a:xfrm>
            <a:off x="2081204" y="3846448"/>
            <a:ext cx="504827" cy="507957"/>
            <a:chOff x="2081204" y="3384809"/>
            <a:chExt cx="504827" cy="507957"/>
          </a:xfrm>
        </p:grpSpPr>
        <p:sp>
          <p:nvSpPr>
            <p:cNvPr id="91" name="部分円 90">
              <a:extLst>
                <a:ext uri="{FF2B5EF4-FFF2-40B4-BE49-F238E27FC236}">
                  <a16:creationId xmlns:a16="http://schemas.microsoft.com/office/drawing/2014/main" id="{5789741C-BDDB-2E53-2ACC-A52FBB600209}"/>
                </a:ext>
              </a:extLst>
            </p:cNvPr>
            <p:cNvSpPr/>
            <p:nvPr/>
          </p:nvSpPr>
          <p:spPr>
            <a:xfrm>
              <a:off x="2081206" y="3387941"/>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2" name="部分円 91">
              <a:extLst>
                <a:ext uri="{FF2B5EF4-FFF2-40B4-BE49-F238E27FC236}">
                  <a16:creationId xmlns:a16="http://schemas.microsoft.com/office/drawing/2014/main" id="{2B9C076C-12F6-96EE-9506-5C8F53B7ACAA}"/>
                </a:ext>
              </a:extLst>
            </p:cNvPr>
            <p:cNvSpPr/>
            <p:nvPr/>
          </p:nvSpPr>
          <p:spPr>
            <a:xfrm>
              <a:off x="2081206" y="3387941"/>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3" name="部分円 92">
              <a:extLst>
                <a:ext uri="{FF2B5EF4-FFF2-40B4-BE49-F238E27FC236}">
                  <a16:creationId xmlns:a16="http://schemas.microsoft.com/office/drawing/2014/main" id="{38261C73-0F23-D933-4195-BFD87F50A4EC}"/>
                </a:ext>
              </a:extLst>
            </p:cNvPr>
            <p:cNvSpPr/>
            <p:nvPr/>
          </p:nvSpPr>
          <p:spPr>
            <a:xfrm>
              <a:off x="2081204" y="3384809"/>
              <a:ext cx="504825" cy="504825"/>
            </a:xfrm>
            <a:prstGeom prst="pie">
              <a:avLst>
                <a:gd name="adj1" fmla="val 21591747"/>
                <a:gd name="adj2" fmla="val 5371206"/>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38" name="グループ化 137">
            <a:extLst>
              <a:ext uri="{FF2B5EF4-FFF2-40B4-BE49-F238E27FC236}">
                <a16:creationId xmlns:a16="http://schemas.microsoft.com/office/drawing/2014/main" id="{35482FA9-2A1F-C796-23E7-176842E29829}"/>
              </a:ext>
            </a:extLst>
          </p:cNvPr>
          <p:cNvGrpSpPr/>
          <p:nvPr/>
        </p:nvGrpSpPr>
        <p:grpSpPr>
          <a:xfrm>
            <a:off x="5141910" y="4475285"/>
            <a:ext cx="504826" cy="507956"/>
            <a:chOff x="7199466" y="3899407"/>
            <a:chExt cx="504826" cy="507956"/>
          </a:xfrm>
        </p:grpSpPr>
        <p:sp>
          <p:nvSpPr>
            <p:cNvPr id="94" name="部分円 93">
              <a:extLst>
                <a:ext uri="{FF2B5EF4-FFF2-40B4-BE49-F238E27FC236}">
                  <a16:creationId xmlns:a16="http://schemas.microsoft.com/office/drawing/2014/main" id="{BF647F87-CA0D-55C5-D620-0EB4624A6437}"/>
                </a:ext>
              </a:extLst>
            </p:cNvPr>
            <p:cNvSpPr/>
            <p:nvPr/>
          </p:nvSpPr>
          <p:spPr>
            <a:xfrm>
              <a:off x="7199467" y="3902538"/>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部分円 94">
              <a:extLst>
                <a:ext uri="{FF2B5EF4-FFF2-40B4-BE49-F238E27FC236}">
                  <a16:creationId xmlns:a16="http://schemas.microsoft.com/office/drawing/2014/main" id="{01FA9664-677E-9ACF-DDC6-ADB41B24EEBE}"/>
                </a:ext>
              </a:extLst>
            </p:cNvPr>
            <p:cNvSpPr/>
            <p:nvPr/>
          </p:nvSpPr>
          <p:spPr>
            <a:xfrm>
              <a:off x="7199467" y="3902538"/>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6" name="部分円 95">
              <a:extLst>
                <a:ext uri="{FF2B5EF4-FFF2-40B4-BE49-F238E27FC236}">
                  <a16:creationId xmlns:a16="http://schemas.microsoft.com/office/drawing/2014/main" id="{4CFA936F-B844-4CDD-68EA-6FBE56B1088C}"/>
                </a:ext>
              </a:extLst>
            </p:cNvPr>
            <p:cNvSpPr/>
            <p:nvPr/>
          </p:nvSpPr>
          <p:spPr>
            <a:xfrm>
              <a:off x="7199466" y="3899407"/>
              <a:ext cx="504825" cy="504825"/>
            </a:xfrm>
            <a:prstGeom prst="pie">
              <a:avLst>
                <a:gd name="adj1" fmla="val 21591747"/>
                <a:gd name="adj2" fmla="val 537141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7" name="部分円 96">
              <a:extLst>
                <a:ext uri="{FF2B5EF4-FFF2-40B4-BE49-F238E27FC236}">
                  <a16:creationId xmlns:a16="http://schemas.microsoft.com/office/drawing/2014/main" id="{172BCA64-6ECA-9A62-12AB-5D8CDF932809}"/>
                </a:ext>
              </a:extLst>
            </p:cNvPr>
            <p:cNvSpPr/>
            <p:nvPr/>
          </p:nvSpPr>
          <p:spPr>
            <a:xfrm>
              <a:off x="7199466" y="3899407"/>
              <a:ext cx="504825" cy="504825"/>
            </a:xfrm>
            <a:prstGeom prst="pie">
              <a:avLst>
                <a:gd name="adj1" fmla="val 5371272"/>
                <a:gd name="adj2" fmla="val 10760178"/>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34" name="グループ化 133">
            <a:extLst>
              <a:ext uri="{FF2B5EF4-FFF2-40B4-BE49-F238E27FC236}">
                <a16:creationId xmlns:a16="http://schemas.microsoft.com/office/drawing/2014/main" id="{E9C19569-70D9-3841-69C4-7DF1ECA21DF1}"/>
              </a:ext>
            </a:extLst>
          </p:cNvPr>
          <p:cNvGrpSpPr/>
          <p:nvPr/>
        </p:nvGrpSpPr>
        <p:grpSpPr>
          <a:xfrm>
            <a:off x="1304922" y="3849580"/>
            <a:ext cx="504826" cy="504826"/>
            <a:chOff x="1304924" y="3389473"/>
            <a:chExt cx="504826" cy="504826"/>
          </a:xfrm>
        </p:grpSpPr>
        <p:sp>
          <p:nvSpPr>
            <p:cNvPr id="98" name="部分円 97">
              <a:extLst>
                <a:ext uri="{FF2B5EF4-FFF2-40B4-BE49-F238E27FC236}">
                  <a16:creationId xmlns:a16="http://schemas.microsoft.com/office/drawing/2014/main" id="{1F5B25E0-F921-FA95-F374-D19CD0ED4217}"/>
                </a:ext>
              </a:extLst>
            </p:cNvPr>
            <p:cNvSpPr/>
            <p:nvPr/>
          </p:nvSpPr>
          <p:spPr>
            <a:xfrm>
              <a:off x="1304925" y="3389474"/>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9" name="部分円 98">
              <a:extLst>
                <a:ext uri="{FF2B5EF4-FFF2-40B4-BE49-F238E27FC236}">
                  <a16:creationId xmlns:a16="http://schemas.microsoft.com/office/drawing/2014/main" id="{91BB0792-5E05-1503-634D-E1B19BC4D163}"/>
                </a:ext>
              </a:extLst>
            </p:cNvPr>
            <p:cNvSpPr/>
            <p:nvPr/>
          </p:nvSpPr>
          <p:spPr>
            <a:xfrm>
              <a:off x="1304925" y="3389474"/>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0" name="部分円 99">
              <a:extLst>
                <a:ext uri="{FF2B5EF4-FFF2-40B4-BE49-F238E27FC236}">
                  <a16:creationId xmlns:a16="http://schemas.microsoft.com/office/drawing/2014/main" id="{D5D91699-7958-D6F8-0CD2-A5B7FDC5521C}"/>
                </a:ext>
              </a:extLst>
            </p:cNvPr>
            <p:cNvSpPr/>
            <p:nvPr/>
          </p:nvSpPr>
          <p:spPr>
            <a:xfrm>
              <a:off x="1304924" y="3389473"/>
              <a:ext cx="504825" cy="504825"/>
            </a:xfrm>
            <a:prstGeom prst="pie">
              <a:avLst>
                <a:gd name="adj1" fmla="val 25827"/>
                <a:gd name="adj2" fmla="val 5371206"/>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05" name="グループ化 104">
            <a:extLst>
              <a:ext uri="{FF2B5EF4-FFF2-40B4-BE49-F238E27FC236}">
                <a16:creationId xmlns:a16="http://schemas.microsoft.com/office/drawing/2014/main" id="{E10642B7-E4C6-07DD-7C0E-88D362599A86}"/>
              </a:ext>
            </a:extLst>
          </p:cNvPr>
          <p:cNvGrpSpPr/>
          <p:nvPr/>
        </p:nvGrpSpPr>
        <p:grpSpPr>
          <a:xfrm>
            <a:off x="5142072" y="3218189"/>
            <a:ext cx="504826" cy="504826"/>
            <a:chOff x="8344372" y="3772211"/>
            <a:chExt cx="504826" cy="504826"/>
          </a:xfrm>
        </p:grpSpPr>
        <p:sp>
          <p:nvSpPr>
            <p:cNvPr id="84" name="部分円 83">
              <a:extLst>
                <a:ext uri="{FF2B5EF4-FFF2-40B4-BE49-F238E27FC236}">
                  <a16:creationId xmlns:a16="http://schemas.microsoft.com/office/drawing/2014/main" id="{B76A9F97-1846-88D2-F45D-4CCFE6F6ECA7}"/>
                </a:ext>
              </a:extLst>
            </p:cNvPr>
            <p:cNvSpPr/>
            <p:nvPr/>
          </p:nvSpPr>
          <p:spPr>
            <a:xfrm>
              <a:off x="8344373" y="3772212"/>
              <a:ext cx="504825" cy="504825"/>
            </a:xfrm>
            <a:prstGeom prst="pie">
              <a:avLst>
                <a:gd name="adj1" fmla="val 21459769"/>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部分円 84">
              <a:extLst>
                <a:ext uri="{FF2B5EF4-FFF2-40B4-BE49-F238E27FC236}">
                  <a16:creationId xmlns:a16="http://schemas.microsoft.com/office/drawing/2014/main" id="{3FCD73A8-02B1-DE48-7321-E564F5814618}"/>
                </a:ext>
              </a:extLst>
            </p:cNvPr>
            <p:cNvSpPr/>
            <p:nvPr/>
          </p:nvSpPr>
          <p:spPr>
            <a:xfrm>
              <a:off x="8344373" y="3772212"/>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7" name="部分円 46">
              <a:extLst>
                <a:ext uri="{FF2B5EF4-FFF2-40B4-BE49-F238E27FC236}">
                  <a16:creationId xmlns:a16="http://schemas.microsoft.com/office/drawing/2014/main" id="{1B29F229-9EC9-7039-7F71-E57106CC1D09}"/>
                </a:ext>
              </a:extLst>
            </p:cNvPr>
            <p:cNvSpPr/>
            <p:nvPr/>
          </p:nvSpPr>
          <p:spPr>
            <a:xfrm>
              <a:off x="8344372" y="3772211"/>
              <a:ext cx="504825" cy="504825"/>
            </a:xfrm>
            <a:prstGeom prst="pie">
              <a:avLst>
                <a:gd name="adj1" fmla="val 83060"/>
                <a:gd name="adj2" fmla="val 535243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21" name="楕円 120">
            <a:extLst>
              <a:ext uri="{FF2B5EF4-FFF2-40B4-BE49-F238E27FC236}">
                <a16:creationId xmlns:a16="http://schemas.microsoft.com/office/drawing/2014/main" id="{B55B1D2F-99E7-08AD-33C2-4502DEB9D90F}"/>
              </a:ext>
            </a:extLst>
          </p:cNvPr>
          <p:cNvSpPr/>
          <p:nvPr/>
        </p:nvSpPr>
        <p:spPr>
          <a:xfrm>
            <a:off x="8075536" y="2602314"/>
            <a:ext cx="504825" cy="5048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1B4F90FD-4D3C-251F-C8C1-B1C7E9F0D2AA}"/>
              </a:ext>
            </a:extLst>
          </p:cNvPr>
          <p:cNvSpPr/>
          <p:nvPr/>
        </p:nvSpPr>
        <p:spPr>
          <a:xfrm>
            <a:off x="8075535" y="3176587"/>
            <a:ext cx="504825" cy="504825"/>
          </a:xfrm>
          <a:prstGeom prst="ellipse">
            <a:avLst/>
          </a:prstGeom>
          <a:solidFill>
            <a:srgbClr val="FF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部分円 130">
            <a:extLst>
              <a:ext uri="{FF2B5EF4-FFF2-40B4-BE49-F238E27FC236}">
                <a16:creationId xmlns:a16="http://schemas.microsoft.com/office/drawing/2014/main" id="{D0F482E8-F318-EC0F-8155-4E8DE4D7C6E6}"/>
              </a:ext>
            </a:extLst>
          </p:cNvPr>
          <p:cNvSpPr/>
          <p:nvPr/>
        </p:nvSpPr>
        <p:spPr>
          <a:xfrm>
            <a:off x="8064993" y="3616212"/>
            <a:ext cx="504825" cy="504825"/>
          </a:xfrm>
          <a:prstGeom prst="pie">
            <a:avLst>
              <a:gd name="adj1" fmla="val 52937"/>
              <a:gd name="adj2" fmla="val 108532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3" name="楕円 132">
            <a:extLst>
              <a:ext uri="{FF2B5EF4-FFF2-40B4-BE49-F238E27FC236}">
                <a16:creationId xmlns:a16="http://schemas.microsoft.com/office/drawing/2014/main" id="{8221CE4A-08D3-5C8E-DDB9-A2D6397D0940}"/>
              </a:ext>
            </a:extLst>
          </p:cNvPr>
          <p:cNvSpPr/>
          <p:nvPr/>
        </p:nvSpPr>
        <p:spPr>
          <a:xfrm>
            <a:off x="3611640" y="6203092"/>
            <a:ext cx="504825" cy="504825"/>
          </a:xfrm>
          <a:prstGeom prst="ellipse">
            <a:avLst/>
          </a:prstGeom>
          <a:solidFill>
            <a:srgbClr val="FF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テキスト ボックス 138">
            <a:extLst>
              <a:ext uri="{FF2B5EF4-FFF2-40B4-BE49-F238E27FC236}">
                <a16:creationId xmlns:a16="http://schemas.microsoft.com/office/drawing/2014/main" id="{AEA66E9A-DC37-1149-275F-52B3BFDE7DA9}"/>
              </a:ext>
            </a:extLst>
          </p:cNvPr>
          <p:cNvSpPr txBox="1"/>
          <p:nvPr/>
        </p:nvSpPr>
        <p:spPr>
          <a:xfrm>
            <a:off x="8726485" y="2729443"/>
            <a:ext cx="2396971" cy="369332"/>
          </a:xfrm>
          <a:prstGeom prst="rect">
            <a:avLst/>
          </a:prstGeom>
          <a:noFill/>
        </p:spPr>
        <p:txBody>
          <a:bodyPr wrap="square" rtlCol="0">
            <a:spAutoFit/>
          </a:bodyPr>
          <a:lstStyle/>
          <a:p>
            <a:r>
              <a:rPr kumimoji="1" lang="ja-JP" altLang="en-US" dirty="0"/>
              <a:t>男性</a:t>
            </a:r>
          </a:p>
        </p:txBody>
      </p:sp>
      <p:sp>
        <p:nvSpPr>
          <p:cNvPr id="140" name="テキスト ボックス 139">
            <a:extLst>
              <a:ext uri="{FF2B5EF4-FFF2-40B4-BE49-F238E27FC236}">
                <a16:creationId xmlns:a16="http://schemas.microsoft.com/office/drawing/2014/main" id="{46D016E0-E678-B53A-3BAD-761A562D8CCF}"/>
              </a:ext>
            </a:extLst>
          </p:cNvPr>
          <p:cNvSpPr txBox="1"/>
          <p:nvPr/>
        </p:nvSpPr>
        <p:spPr>
          <a:xfrm>
            <a:off x="8744699" y="3283130"/>
            <a:ext cx="2396971" cy="369332"/>
          </a:xfrm>
          <a:prstGeom prst="rect">
            <a:avLst/>
          </a:prstGeom>
          <a:noFill/>
        </p:spPr>
        <p:txBody>
          <a:bodyPr wrap="square" rtlCol="0">
            <a:spAutoFit/>
          </a:bodyPr>
          <a:lstStyle/>
          <a:p>
            <a:r>
              <a:rPr kumimoji="1" lang="ja-JP" altLang="en-US" dirty="0"/>
              <a:t>女性</a:t>
            </a:r>
          </a:p>
        </p:txBody>
      </p:sp>
      <p:sp>
        <p:nvSpPr>
          <p:cNvPr id="145" name="テキスト ボックス 144">
            <a:extLst>
              <a:ext uri="{FF2B5EF4-FFF2-40B4-BE49-F238E27FC236}">
                <a16:creationId xmlns:a16="http://schemas.microsoft.com/office/drawing/2014/main" id="{EA0AD67B-D428-DFB6-F156-F90B37333CCF}"/>
              </a:ext>
            </a:extLst>
          </p:cNvPr>
          <p:cNvSpPr txBox="1"/>
          <p:nvPr/>
        </p:nvSpPr>
        <p:spPr>
          <a:xfrm>
            <a:off x="8726484" y="3763931"/>
            <a:ext cx="2396971" cy="369332"/>
          </a:xfrm>
          <a:prstGeom prst="rect">
            <a:avLst/>
          </a:prstGeom>
          <a:noFill/>
        </p:spPr>
        <p:txBody>
          <a:bodyPr wrap="square" rtlCol="0">
            <a:spAutoFit/>
          </a:bodyPr>
          <a:lstStyle/>
          <a:p>
            <a:r>
              <a:rPr kumimoji="1" lang="ja-JP" altLang="en-US" dirty="0"/>
              <a:t>専攻医</a:t>
            </a:r>
          </a:p>
        </p:txBody>
      </p:sp>
      <p:grpSp>
        <p:nvGrpSpPr>
          <p:cNvPr id="148" name="グループ化 147">
            <a:extLst>
              <a:ext uri="{FF2B5EF4-FFF2-40B4-BE49-F238E27FC236}">
                <a16:creationId xmlns:a16="http://schemas.microsoft.com/office/drawing/2014/main" id="{0CCA2A0E-69E8-3497-79CE-7CB1BD3E3705}"/>
              </a:ext>
            </a:extLst>
          </p:cNvPr>
          <p:cNvGrpSpPr/>
          <p:nvPr/>
        </p:nvGrpSpPr>
        <p:grpSpPr>
          <a:xfrm>
            <a:off x="9530517" y="4472691"/>
            <a:ext cx="3060705" cy="2444287"/>
            <a:chOff x="8474074" y="4594703"/>
            <a:chExt cx="3060705" cy="2444287"/>
          </a:xfrm>
        </p:grpSpPr>
        <p:sp>
          <p:nvSpPr>
            <p:cNvPr id="46" name="部分円 45">
              <a:extLst>
                <a:ext uri="{FF2B5EF4-FFF2-40B4-BE49-F238E27FC236}">
                  <a16:creationId xmlns:a16="http://schemas.microsoft.com/office/drawing/2014/main" id="{0F25E518-4EF3-DBF0-4C22-F69483B96B59}"/>
                </a:ext>
              </a:extLst>
            </p:cNvPr>
            <p:cNvSpPr/>
            <p:nvPr/>
          </p:nvSpPr>
          <p:spPr>
            <a:xfrm rot="10800000">
              <a:off x="8492287" y="6147620"/>
              <a:ext cx="504825" cy="504825"/>
            </a:xfrm>
            <a:prstGeom prst="pie">
              <a:avLst>
                <a:gd name="adj1" fmla="val 5370404"/>
                <a:gd name="adj2" fmla="val 1075977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5" name="部分円 124">
              <a:extLst>
                <a:ext uri="{FF2B5EF4-FFF2-40B4-BE49-F238E27FC236}">
                  <a16:creationId xmlns:a16="http://schemas.microsoft.com/office/drawing/2014/main" id="{265EAACD-0551-BD28-023C-8F1A59FBCE07}"/>
                </a:ext>
              </a:extLst>
            </p:cNvPr>
            <p:cNvSpPr/>
            <p:nvPr/>
          </p:nvSpPr>
          <p:spPr>
            <a:xfrm>
              <a:off x="8474074" y="4594703"/>
              <a:ext cx="504825" cy="504825"/>
            </a:xfrm>
            <a:prstGeom prst="pie">
              <a:avLst>
                <a:gd name="adj1" fmla="val 16231937"/>
                <a:gd name="adj2" fmla="val 691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6" name="部分円 125">
              <a:extLst>
                <a:ext uri="{FF2B5EF4-FFF2-40B4-BE49-F238E27FC236}">
                  <a16:creationId xmlns:a16="http://schemas.microsoft.com/office/drawing/2014/main" id="{4D202083-FFE2-BF8A-040C-74DC4B214160}"/>
                </a:ext>
              </a:extLst>
            </p:cNvPr>
            <p:cNvSpPr/>
            <p:nvPr/>
          </p:nvSpPr>
          <p:spPr>
            <a:xfrm rot="16200000">
              <a:off x="8492288" y="4977516"/>
              <a:ext cx="504825" cy="504825"/>
            </a:xfrm>
            <a:prstGeom prst="pie">
              <a:avLst>
                <a:gd name="adj1" fmla="val 21591747"/>
                <a:gd name="adj2" fmla="val 5482729"/>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7" name="部分円 126">
              <a:extLst>
                <a:ext uri="{FF2B5EF4-FFF2-40B4-BE49-F238E27FC236}">
                  <a16:creationId xmlns:a16="http://schemas.microsoft.com/office/drawing/2014/main" id="{2653E57B-B437-F7B8-CF37-C1B2A2CC7ECA}"/>
                </a:ext>
              </a:extLst>
            </p:cNvPr>
            <p:cNvSpPr/>
            <p:nvPr/>
          </p:nvSpPr>
          <p:spPr>
            <a:xfrm>
              <a:off x="8492287" y="5738486"/>
              <a:ext cx="504825" cy="504825"/>
            </a:xfrm>
            <a:prstGeom prst="pie">
              <a:avLst>
                <a:gd name="adj1" fmla="val 16231937"/>
                <a:gd name="adj2" fmla="val 69180"/>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8" name="部分円 127">
              <a:extLst>
                <a:ext uri="{FF2B5EF4-FFF2-40B4-BE49-F238E27FC236}">
                  <a16:creationId xmlns:a16="http://schemas.microsoft.com/office/drawing/2014/main" id="{FADB54FB-D075-52F2-F5FB-D94A1F9FEEAA}"/>
                </a:ext>
              </a:extLst>
            </p:cNvPr>
            <p:cNvSpPr/>
            <p:nvPr/>
          </p:nvSpPr>
          <p:spPr>
            <a:xfrm>
              <a:off x="8492287" y="6534165"/>
              <a:ext cx="504825" cy="504825"/>
            </a:xfrm>
            <a:prstGeom prst="pie">
              <a:avLst>
                <a:gd name="adj1" fmla="val 16231937"/>
                <a:gd name="adj2" fmla="val 69180"/>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2" name="部分円 131">
              <a:extLst>
                <a:ext uri="{FF2B5EF4-FFF2-40B4-BE49-F238E27FC236}">
                  <a16:creationId xmlns:a16="http://schemas.microsoft.com/office/drawing/2014/main" id="{0CD86714-4DC3-4A3C-1D74-6F7BD06C383B}"/>
                </a:ext>
              </a:extLst>
            </p:cNvPr>
            <p:cNvSpPr/>
            <p:nvPr/>
          </p:nvSpPr>
          <p:spPr>
            <a:xfrm rot="10800000">
              <a:off x="8492287" y="5351940"/>
              <a:ext cx="504825" cy="504825"/>
            </a:xfrm>
            <a:prstGeom prst="pie">
              <a:avLst>
                <a:gd name="adj1" fmla="val 5370404"/>
                <a:gd name="adj2" fmla="val 1075977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1" name="テキスト ボックス 140">
              <a:extLst>
                <a:ext uri="{FF2B5EF4-FFF2-40B4-BE49-F238E27FC236}">
                  <a16:creationId xmlns:a16="http://schemas.microsoft.com/office/drawing/2014/main" id="{0CCFA1BF-698E-2796-FD71-5B8E15E93FD4}"/>
                </a:ext>
              </a:extLst>
            </p:cNvPr>
            <p:cNvSpPr txBox="1"/>
            <p:nvPr/>
          </p:nvSpPr>
          <p:spPr>
            <a:xfrm>
              <a:off x="9133183" y="5781679"/>
              <a:ext cx="2396971" cy="369332"/>
            </a:xfrm>
            <a:prstGeom prst="rect">
              <a:avLst/>
            </a:prstGeom>
            <a:noFill/>
          </p:spPr>
          <p:txBody>
            <a:bodyPr wrap="square" rtlCol="0">
              <a:spAutoFit/>
            </a:bodyPr>
            <a:lstStyle/>
            <a:p>
              <a:r>
                <a:rPr kumimoji="1" lang="ja-JP" altLang="en-US" dirty="0"/>
                <a:t>再建（血管吻合）</a:t>
              </a:r>
            </a:p>
          </p:txBody>
        </p:sp>
        <p:sp>
          <p:nvSpPr>
            <p:cNvPr id="142" name="テキスト ボックス 141">
              <a:extLst>
                <a:ext uri="{FF2B5EF4-FFF2-40B4-BE49-F238E27FC236}">
                  <a16:creationId xmlns:a16="http://schemas.microsoft.com/office/drawing/2014/main" id="{F605E722-E495-4086-0E35-779B7D8AEF78}"/>
                </a:ext>
              </a:extLst>
            </p:cNvPr>
            <p:cNvSpPr txBox="1"/>
            <p:nvPr/>
          </p:nvSpPr>
          <p:spPr>
            <a:xfrm>
              <a:off x="9137808" y="4594703"/>
              <a:ext cx="2396971" cy="369332"/>
            </a:xfrm>
            <a:prstGeom prst="rect">
              <a:avLst/>
            </a:prstGeom>
            <a:noFill/>
          </p:spPr>
          <p:txBody>
            <a:bodyPr wrap="square" rtlCol="0">
              <a:spAutoFit/>
            </a:bodyPr>
            <a:lstStyle/>
            <a:p>
              <a:r>
                <a:rPr kumimoji="1" lang="ja-JP" altLang="en-US" dirty="0"/>
                <a:t>頭頸部癌手術</a:t>
              </a:r>
            </a:p>
          </p:txBody>
        </p:sp>
        <p:sp>
          <p:nvSpPr>
            <p:cNvPr id="143" name="テキスト ボックス 142">
              <a:extLst>
                <a:ext uri="{FF2B5EF4-FFF2-40B4-BE49-F238E27FC236}">
                  <a16:creationId xmlns:a16="http://schemas.microsoft.com/office/drawing/2014/main" id="{CA6D4533-3DA2-6A12-E4DF-C987DB26CF77}"/>
                </a:ext>
              </a:extLst>
            </p:cNvPr>
            <p:cNvSpPr txBox="1"/>
            <p:nvPr/>
          </p:nvSpPr>
          <p:spPr>
            <a:xfrm>
              <a:off x="9137808" y="4987927"/>
              <a:ext cx="2396971" cy="369332"/>
            </a:xfrm>
            <a:prstGeom prst="rect">
              <a:avLst/>
            </a:prstGeom>
            <a:noFill/>
          </p:spPr>
          <p:txBody>
            <a:bodyPr wrap="square" rtlCol="0">
              <a:spAutoFit/>
            </a:bodyPr>
            <a:lstStyle/>
            <a:p>
              <a:r>
                <a:rPr kumimoji="1" lang="ja-JP" altLang="en-US" dirty="0"/>
                <a:t>鼻科手術</a:t>
              </a:r>
            </a:p>
          </p:txBody>
        </p:sp>
        <p:sp>
          <p:nvSpPr>
            <p:cNvPr id="144" name="テキスト ボックス 143">
              <a:extLst>
                <a:ext uri="{FF2B5EF4-FFF2-40B4-BE49-F238E27FC236}">
                  <a16:creationId xmlns:a16="http://schemas.microsoft.com/office/drawing/2014/main" id="{A9149241-FA01-9E03-482C-51D85B140362}"/>
                </a:ext>
              </a:extLst>
            </p:cNvPr>
            <p:cNvSpPr txBox="1"/>
            <p:nvPr/>
          </p:nvSpPr>
          <p:spPr>
            <a:xfrm>
              <a:off x="9137808" y="5383350"/>
              <a:ext cx="2396971" cy="369332"/>
            </a:xfrm>
            <a:prstGeom prst="rect">
              <a:avLst/>
            </a:prstGeom>
            <a:noFill/>
          </p:spPr>
          <p:txBody>
            <a:bodyPr wrap="square" rtlCol="0">
              <a:spAutoFit/>
            </a:bodyPr>
            <a:lstStyle/>
            <a:p>
              <a:r>
                <a:rPr kumimoji="1" lang="ja-JP" altLang="en-US" dirty="0"/>
                <a:t>耳科手術</a:t>
              </a:r>
            </a:p>
          </p:txBody>
        </p:sp>
        <p:sp>
          <p:nvSpPr>
            <p:cNvPr id="146" name="テキスト ボックス 145">
              <a:extLst>
                <a:ext uri="{FF2B5EF4-FFF2-40B4-BE49-F238E27FC236}">
                  <a16:creationId xmlns:a16="http://schemas.microsoft.com/office/drawing/2014/main" id="{34674861-52CD-070F-38C6-C8AA36456611}"/>
                </a:ext>
              </a:extLst>
            </p:cNvPr>
            <p:cNvSpPr txBox="1"/>
            <p:nvPr/>
          </p:nvSpPr>
          <p:spPr>
            <a:xfrm>
              <a:off x="9133182" y="6177312"/>
              <a:ext cx="2396971" cy="369332"/>
            </a:xfrm>
            <a:prstGeom prst="rect">
              <a:avLst/>
            </a:prstGeom>
            <a:noFill/>
          </p:spPr>
          <p:txBody>
            <a:bodyPr wrap="square" rtlCol="0">
              <a:spAutoFit/>
            </a:bodyPr>
            <a:lstStyle/>
            <a:p>
              <a:r>
                <a:rPr kumimoji="1" lang="ja-JP" altLang="en-US" dirty="0"/>
                <a:t>表在癌手術</a:t>
              </a:r>
            </a:p>
          </p:txBody>
        </p:sp>
        <p:sp>
          <p:nvSpPr>
            <p:cNvPr id="147" name="テキスト ボックス 146">
              <a:extLst>
                <a:ext uri="{FF2B5EF4-FFF2-40B4-BE49-F238E27FC236}">
                  <a16:creationId xmlns:a16="http://schemas.microsoft.com/office/drawing/2014/main" id="{5F3168BC-DA67-3C45-7C19-91C6284A3D0A}"/>
                </a:ext>
              </a:extLst>
            </p:cNvPr>
            <p:cNvSpPr txBox="1"/>
            <p:nvPr/>
          </p:nvSpPr>
          <p:spPr>
            <a:xfrm>
              <a:off x="9133181" y="6567201"/>
              <a:ext cx="2396971" cy="369332"/>
            </a:xfrm>
            <a:prstGeom prst="rect">
              <a:avLst/>
            </a:prstGeom>
            <a:noFill/>
          </p:spPr>
          <p:txBody>
            <a:bodyPr wrap="square" rtlCol="0">
              <a:spAutoFit/>
            </a:bodyPr>
            <a:lstStyle/>
            <a:p>
              <a:r>
                <a:rPr kumimoji="1" lang="ja-JP" altLang="en-US" dirty="0"/>
                <a:t>喉頭形成術</a:t>
              </a:r>
            </a:p>
          </p:txBody>
        </p:sp>
      </p:grpSp>
      <p:sp>
        <p:nvSpPr>
          <p:cNvPr id="149" name="テキスト ボックス 148">
            <a:extLst>
              <a:ext uri="{FF2B5EF4-FFF2-40B4-BE49-F238E27FC236}">
                <a16:creationId xmlns:a16="http://schemas.microsoft.com/office/drawing/2014/main" id="{7BDA3000-BB84-9FC0-355D-ED7A70792C55}"/>
              </a:ext>
            </a:extLst>
          </p:cNvPr>
          <p:cNvSpPr txBox="1"/>
          <p:nvPr/>
        </p:nvSpPr>
        <p:spPr>
          <a:xfrm>
            <a:off x="7527998" y="5441119"/>
            <a:ext cx="2396971" cy="369332"/>
          </a:xfrm>
          <a:prstGeom prst="rect">
            <a:avLst/>
          </a:prstGeom>
          <a:noFill/>
        </p:spPr>
        <p:txBody>
          <a:bodyPr wrap="square" rtlCol="0">
            <a:spAutoFit/>
          </a:bodyPr>
          <a:lstStyle/>
          <a:p>
            <a:r>
              <a:rPr kumimoji="1" lang="ja-JP" altLang="en-US" dirty="0"/>
              <a:t>サブスペシャリティ</a:t>
            </a:r>
          </a:p>
        </p:txBody>
      </p:sp>
      <p:sp>
        <p:nvSpPr>
          <p:cNvPr id="150" name="正方形/長方形 149">
            <a:extLst>
              <a:ext uri="{FF2B5EF4-FFF2-40B4-BE49-F238E27FC236}">
                <a16:creationId xmlns:a16="http://schemas.microsoft.com/office/drawing/2014/main" id="{DB13E0D6-B7A4-070A-7FEA-689A14AAB1C1}"/>
              </a:ext>
            </a:extLst>
          </p:cNvPr>
          <p:cNvSpPr/>
          <p:nvPr/>
        </p:nvSpPr>
        <p:spPr>
          <a:xfrm>
            <a:off x="7527998" y="4351274"/>
            <a:ext cx="4572266" cy="24632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a:extLst>
              <a:ext uri="{FF2B5EF4-FFF2-40B4-BE49-F238E27FC236}">
                <a16:creationId xmlns:a16="http://schemas.microsoft.com/office/drawing/2014/main" id="{E8A3D388-FB41-E5B0-A8AC-A190863EA8F4}"/>
              </a:ext>
            </a:extLst>
          </p:cNvPr>
          <p:cNvSpPr txBox="1"/>
          <p:nvPr/>
        </p:nvSpPr>
        <p:spPr>
          <a:xfrm>
            <a:off x="1493656" y="2844709"/>
            <a:ext cx="1039070" cy="369332"/>
          </a:xfrm>
          <a:prstGeom prst="rect">
            <a:avLst/>
          </a:prstGeom>
          <a:solidFill>
            <a:schemeClr val="bg1"/>
          </a:solidFill>
        </p:spPr>
        <p:txBody>
          <a:bodyPr wrap="square" rtlCol="0">
            <a:spAutoFit/>
          </a:bodyPr>
          <a:lstStyle/>
          <a:p>
            <a:r>
              <a:rPr kumimoji="1" lang="en-US" altLang="ja-JP" dirty="0"/>
              <a:t>A</a:t>
            </a:r>
            <a:r>
              <a:rPr kumimoji="1" lang="ja-JP" altLang="en-US" dirty="0"/>
              <a:t>チーム</a:t>
            </a:r>
          </a:p>
        </p:txBody>
      </p:sp>
      <p:sp>
        <p:nvSpPr>
          <p:cNvPr id="152" name="テキスト ボックス 151">
            <a:extLst>
              <a:ext uri="{FF2B5EF4-FFF2-40B4-BE49-F238E27FC236}">
                <a16:creationId xmlns:a16="http://schemas.microsoft.com/office/drawing/2014/main" id="{9295BEFA-B0F8-D51E-F7AF-05C931A0B999}"/>
              </a:ext>
            </a:extLst>
          </p:cNvPr>
          <p:cNvSpPr txBox="1"/>
          <p:nvPr/>
        </p:nvSpPr>
        <p:spPr>
          <a:xfrm>
            <a:off x="5281831" y="2844709"/>
            <a:ext cx="1039070" cy="369332"/>
          </a:xfrm>
          <a:prstGeom prst="rect">
            <a:avLst/>
          </a:prstGeom>
          <a:solidFill>
            <a:schemeClr val="bg1"/>
          </a:solidFill>
        </p:spPr>
        <p:txBody>
          <a:bodyPr wrap="square" rtlCol="0">
            <a:spAutoFit/>
          </a:bodyPr>
          <a:lstStyle/>
          <a:p>
            <a:r>
              <a:rPr kumimoji="1" lang="en-US" altLang="ja-JP" dirty="0"/>
              <a:t>B</a:t>
            </a:r>
            <a:r>
              <a:rPr kumimoji="1" lang="ja-JP" altLang="en-US" dirty="0"/>
              <a:t>チーム</a:t>
            </a:r>
          </a:p>
        </p:txBody>
      </p:sp>
      <p:sp>
        <p:nvSpPr>
          <p:cNvPr id="155" name="テキスト ボックス 154">
            <a:extLst>
              <a:ext uri="{FF2B5EF4-FFF2-40B4-BE49-F238E27FC236}">
                <a16:creationId xmlns:a16="http://schemas.microsoft.com/office/drawing/2014/main" id="{10DF725F-CF2D-F62D-70DE-22976798B1A4}"/>
              </a:ext>
            </a:extLst>
          </p:cNvPr>
          <p:cNvSpPr txBox="1"/>
          <p:nvPr/>
        </p:nvSpPr>
        <p:spPr>
          <a:xfrm>
            <a:off x="3553879" y="3513070"/>
            <a:ext cx="2396971" cy="369332"/>
          </a:xfrm>
          <a:prstGeom prst="rect">
            <a:avLst/>
          </a:prstGeom>
          <a:noFill/>
        </p:spPr>
        <p:txBody>
          <a:bodyPr wrap="square" rtlCol="0">
            <a:spAutoFit/>
          </a:bodyPr>
          <a:lstStyle/>
          <a:p>
            <a:r>
              <a:rPr kumimoji="1" lang="ja-JP" altLang="en-US" dirty="0"/>
              <a:t>教授</a:t>
            </a:r>
          </a:p>
        </p:txBody>
      </p:sp>
      <p:sp>
        <p:nvSpPr>
          <p:cNvPr id="156" name="テキスト ボックス 155">
            <a:extLst>
              <a:ext uri="{FF2B5EF4-FFF2-40B4-BE49-F238E27FC236}">
                <a16:creationId xmlns:a16="http://schemas.microsoft.com/office/drawing/2014/main" id="{45051679-BD59-9C8C-6833-BC4F6DC85423}"/>
              </a:ext>
            </a:extLst>
          </p:cNvPr>
          <p:cNvSpPr txBox="1"/>
          <p:nvPr/>
        </p:nvSpPr>
        <p:spPr>
          <a:xfrm>
            <a:off x="4083345" y="6479899"/>
            <a:ext cx="1563389" cy="369332"/>
          </a:xfrm>
          <a:prstGeom prst="rect">
            <a:avLst/>
          </a:prstGeom>
          <a:noFill/>
        </p:spPr>
        <p:txBody>
          <a:bodyPr wrap="square" rtlCol="0">
            <a:spAutoFit/>
          </a:bodyPr>
          <a:lstStyle/>
          <a:p>
            <a:r>
              <a:rPr kumimoji="1" lang="ja-JP" altLang="en-US" dirty="0"/>
              <a:t>時短外来勤務</a:t>
            </a:r>
          </a:p>
        </p:txBody>
      </p:sp>
      <p:sp>
        <p:nvSpPr>
          <p:cNvPr id="32" name="部分円 31">
            <a:extLst>
              <a:ext uri="{FF2B5EF4-FFF2-40B4-BE49-F238E27FC236}">
                <a16:creationId xmlns:a16="http://schemas.microsoft.com/office/drawing/2014/main" id="{22471DC6-9C54-F2B0-674D-E86ED9B1CEFE}"/>
              </a:ext>
            </a:extLst>
          </p:cNvPr>
          <p:cNvSpPr/>
          <p:nvPr/>
        </p:nvSpPr>
        <p:spPr>
          <a:xfrm>
            <a:off x="1304920" y="3221867"/>
            <a:ext cx="504825" cy="504825"/>
          </a:xfrm>
          <a:prstGeom prst="pie">
            <a:avLst>
              <a:gd name="adj1" fmla="val 21591747"/>
              <a:gd name="adj2" fmla="val 537141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65337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172B6-C014-4C8D-3CFE-CFEDBE4FDB7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A372543-F0C7-59E8-BC17-60695C39D490}"/>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943E742E-EF7F-B802-12C8-351FF9C1C604}"/>
              </a:ext>
            </a:extLst>
          </p:cNvPr>
          <p:cNvSpPr txBox="1"/>
          <p:nvPr/>
        </p:nvSpPr>
        <p:spPr>
          <a:xfrm>
            <a:off x="7928659" y="1734755"/>
            <a:ext cx="4263342" cy="3477875"/>
          </a:xfrm>
          <a:prstGeom prst="rect">
            <a:avLst/>
          </a:prstGeom>
          <a:noFill/>
        </p:spPr>
        <p:txBody>
          <a:bodyPr wrap="square" rtlCol="0">
            <a:spAutoFit/>
          </a:bodyPr>
          <a:lstStyle/>
          <a:p>
            <a:r>
              <a:rPr kumimoji="1" lang="ja-JP" altLang="en-US" sz="2000" dirty="0"/>
              <a:t>医局員が一堂に会し、入院中・入院予定の患者把握、治療方針の相談などを行う場は必要だが、働き方改革に伴い、カンファレンスの短時間化が求められている。</a:t>
            </a:r>
            <a:endParaRPr kumimoji="1" lang="en-US" altLang="ja-JP" sz="2000" dirty="0"/>
          </a:p>
          <a:p>
            <a:endParaRPr kumimoji="1" lang="en-US" altLang="ja-JP" sz="2000" dirty="0"/>
          </a:p>
          <a:p>
            <a:r>
              <a:rPr kumimoji="1" lang="ja-JP" altLang="en-US" sz="2000" dirty="0"/>
              <a:t>以前は特定の曜日に</a:t>
            </a:r>
            <a:r>
              <a:rPr kumimoji="1" lang="en-US" altLang="ja-JP" sz="2000" dirty="0"/>
              <a:t>20</a:t>
            </a:r>
            <a:r>
              <a:rPr kumimoji="1" lang="ja-JP" altLang="en-US" sz="2000" dirty="0"/>
              <a:t>時近くまでカンファレンスを行っていたが、</a:t>
            </a:r>
            <a:endParaRPr kumimoji="1" lang="en-US" altLang="ja-JP" sz="2000" dirty="0"/>
          </a:p>
          <a:p>
            <a:r>
              <a:rPr kumimoji="1" lang="ja-JP" altLang="en-US" sz="2000" dirty="0"/>
              <a:t>朝・昼・チームへの分散と、進行の効率化を図り、なるべく定時内に収まるように努めている。</a:t>
            </a:r>
            <a:endParaRPr kumimoji="1" lang="en-US" altLang="ja-JP" sz="2000" dirty="0"/>
          </a:p>
        </p:txBody>
      </p:sp>
      <p:sp>
        <p:nvSpPr>
          <p:cNvPr id="3" name="テキスト ボックス 2">
            <a:extLst>
              <a:ext uri="{FF2B5EF4-FFF2-40B4-BE49-F238E27FC236}">
                <a16:creationId xmlns:a16="http://schemas.microsoft.com/office/drawing/2014/main" id="{D0C4BB5A-87DF-166F-AB63-D14176517938}"/>
              </a:ext>
            </a:extLst>
          </p:cNvPr>
          <p:cNvSpPr txBox="1"/>
          <p:nvPr/>
        </p:nvSpPr>
        <p:spPr>
          <a:xfrm>
            <a:off x="1640666" y="86700"/>
            <a:ext cx="8910668" cy="646331"/>
          </a:xfrm>
          <a:prstGeom prst="rect">
            <a:avLst/>
          </a:prstGeom>
          <a:noFill/>
        </p:spPr>
        <p:txBody>
          <a:bodyPr wrap="square" rtlCol="0">
            <a:spAutoFit/>
          </a:bodyPr>
          <a:lstStyle/>
          <a:p>
            <a:r>
              <a:rPr kumimoji="1" lang="ja-JP" altLang="en-US" sz="3600" dirty="0"/>
              <a:t>②　カンファレンスの定時内開催への努力</a:t>
            </a:r>
          </a:p>
        </p:txBody>
      </p:sp>
      <p:graphicFrame>
        <p:nvGraphicFramePr>
          <p:cNvPr id="4" name="表 3">
            <a:extLst>
              <a:ext uri="{FF2B5EF4-FFF2-40B4-BE49-F238E27FC236}">
                <a16:creationId xmlns:a16="http://schemas.microsoft.com/office/drawing/2014/main" id="{B481A2D1-907A-3743-9C5D-991B7FE28CCA}"/>
              </a:ext>
            </a:extLst>
          </p:cNvPr>
          <p:cNvGraphicFramePr>
            <a:graphicFrameLocks noGrp="1"/>
          </p:cNvGraphicFramePr>
          <p:nvPr>
            <p:extLst>
              <p:ext uri="{D42A27DB-BD31-4B8C-83A1-F6EECF244321}">
                <p14:modId xmlns:p14="http://schemas.microsoft.com/office/powerpoint/2010/main" val="710415196"/>
              </p:ext>
            </p:extLst>
          </p:nvPr>
        </p:nvGraphicFramePr>
        <p:xfrm>
          <a:off x="640650" y="958718"/>
          <a:ext cx="7308455" cy="5398540"/>
        </p:xfrm>
        <a:graphic>
          <a:graphicData uri="http://schemas.openxmlformats.org/drawingml/2006/table">
            <a:tbl>
              <a:tblPr>
                <a:tableStyleId>{69CF1AB2-1976-4502-BF36-3FF5EA218861}</a:tableStyleId>
              </a:tblPr>
              <a:tblGrid>
                <a:gridCol w="1365720">
                  <a:extLst>
                    <a:ext uri="{9D8B030D-6E8A-4147-A177-3AD203B41FA5}">
                      <a16:colId xmlns:a16="http://schemas.microsoft.com/office/drawing/2014/main" val="3605791401"/>
                    </a:ext>
                  </a:extLst>
                </a:gridCol>
                <a:gridCol w="1513366">
                  <a:extLst>
                    <a:ext uri="{9D8B030D-6E8A-4147-A177-3AD203B41FA5}">
                      <a16:colId xmlns:a16="http://schemas.microsoft.com/office/drawing/2014/main" val="1543203593"/>
                    </a:ext>
                  </a:extLst>
                </a:gridCol>
                <a:gridCol w="978153">
                  <a:extLst>
                    <a:ext uri="{9D8B030D-6E8A-4147-A177-3AD203B41FA5}">
                      <a16:colId xmlns:a16="http://schemas.microsoft.com/office/drawing/2014/main" val="1844556048"/>
                    </a:ext>
                  </a:extLst>
                </a:gridCol>
                <a:gridCol w="978153">
                  <a:extLst>
                    <a:ext uri="{9D8B030D-6E8A-4147-A177-3AD203B41FA5}">
                      <a16:colId xmlns:a16="http://schemas.microsoft.com/office/drawing/2014/main" val="1174237948"/>
                    </a:ext>
                  </a:extLst>
                </a:gridCol>
                <a:gridCol w="978153">
                  <a:extLst>
                    <a:ext uri="{9D8B030D-6E8A-4147-A177-3AD203B41FA5}">
                      <a16:colId xmlns:a16="http://schemas.microsoft.com/office/drawing/2014/main" val="2679393911"/>
                    </a:ext>
                  </a:extLst>
                </a:gridCol>
                <a:gridCol w="1494910">
                  <a:extLst>
                    <a:ext uri="{9D8B030D-6E8A-4147-A177-3AD203B41FA5}">
                      <a16:colId xmlns:a16="http://schemas.microsoft.com/office/drawing/2014/main" val="3479530774"/>
                    </a:ext>
                  </a:extLst>
                </a:gridCol>
              </a:tblGrid>
              <a:tr h="611586">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月</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火</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水</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木</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金</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extLst>
                  <a:ext uri="{0D108BD9-81ED-4DB2-BD59-A6C34878D82A}">
                    <a16:rowId xmlns:a16="http://schemas.microsoft.com/office/drawing/2014/main" val="1679762063"/>
                  </a:ext>
                </a:extLst>
              </a:tr>
              <a:tr h="583734">
                <a:tc>
                  <a:txBody>
                    <a:bodyPr/>
                    <a:lstStyle/>
                    <a:p>
                      <a:pPr algn="ctr" fontAlgn="ctr"/>
                      <a:r>
                        <a:rPr lang="en-US" altLang="ja-JP" sz="2000" u="none" strike="noStrike" dirty="0">
                          <a:effectLst/>
                        </a:rPr>
                        <a:t>8:15-8:30</a:t>
                      </a:r>
                      <a:endParaRPr lang="en-US" altLang="ja-JP"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b="0" i="0" u="none" strike="noStrike" dirty="0">
                          <a:solidFill>
                            <a:srgbClr val="000000"/>
                          </a:solidFill>
                          <a:effectLst/>
                          <a:latin typeface="+mn-ea"/>
                          <a:ea typeface="+mn-ea"/>
                        </a:rPr>
                        <a:t>全員</a:t>
                      </a: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dirty="0">
                          <a:effectLst/>
                        </a:rPr>
                        <a:t>全員</a:t>
                      </a:r>
                      <a:endParaRPr lang="ja-JP" altLang="en-US"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extLst>
                  <a:ext uri="{0D108BD9-81ED-4DB2-BD59-A6C34878D82A}">
                    <a16:rowId xmlns:a16="http://schemas.microsoft.com/office/drawing/2014/main" val="4018539325"/>
                  </a:ext>
                </a:extLst>
              </a:tr>
              <a:tr h="453757">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extLst>
                  <a:ext uri="{0D108BD9-81ED-4DB2-BD59-A6C34878D82A}">
                    <a16:rowId xmlns:a16="http://schemas.microsoft.com/office/drawing/2014/main" val="4252928679"/>
                  </a:ext>
                </a:extLst>
              </a:tr>
              <a:tr h="1299740">
                <a:tc>
                  <a:txBody>
                    <a:bodyPr/>
                    <a:lstStyle/>
                    <a:p>
                      <a:pPr algn="ctr" fontAlgn="ctr"/>
                      <a:r>
                        <a:rPr lang="en-US" altLang="ja-JP" sz="2000" u="none" strike="noStrike" dirty="0">
                          <a:effectLst/>
                        </a:rPr>
                        <a:t>12:30-13:30</a:t>
                      </a:r>
                      <a:endParaRPr lang="en-US" altLang="ja-JP"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dirty="0">
                          <a:effectLst/>
                        </a:rPr>
                        <a:t>全員</a:t>
                      </a:r>
                      <a:endParaRPr lang="en-US" altLang="ja-JP" sz="2000" u="none" strike="noStrike" dirty="0">
                        <a:effectLst/>
                      </a:endParaRPr>
                    </a:p>
                    <a:p>
                      <a:pPr algn="ctr" fontAlgn="ctr"/>
                      <a:r>
                        <a:rPr lang="en-US" altLang="ja-JP" sz="2000" u="none" strike="noStrike" dirty="0">
                          <a:effectLst/>
                        </a:rPr>
                        <a:t>※</a:t>
                      </a:r>
                      <a:endParaRPr lang="ja-JP" altLang="en-US"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extLst>
                  <a:ext uri="{0D108BD9-81ED-4DB2-BD59-A6C34878D82A}">
                    <a16:rowId xmlns:a16="http://schemas.microsoft.com/office/drawing/2014/main" val="1630825513"/>
                  </a:ext>
                </a:extLst>
              </a:tr>
              <a:tr h="453757">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extLst>
                  <a:ext uri="{0D108BD9-81ED-4DB2-BD59-A6C34878D82A}">
                    <a16:rowId xmlns:a16="http://schemas.microsoft.com/office/drawing/2014/main" val="768774518"/>
                  </a:ext>
                </a:extLst>
              </a:tr>
              <a:tr h="691836">
                <a:tc>
                  <a:txBody>
                    <a:bodyPr/>
                    <a:lstStyle/>
                    <a:p>
                      <a:pPr algn="ctr" fontAlgn="ctr"/>
                      <a:r>
                        <a:rPr lang="en-US" altLang="ja-JP" sz="2000" u="none" strike="noStrike" dirty="0">
                          <a:effectLst/>
                        </a:rPr>
                        <a:t>17:00-17:30</a:t>
                      </a:r>
                      <a:endParaRPr lang="en-US" altLang="ja-JP"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rowSpan="2">
                  <a:txBody>
                    <a:bodyPr/>
                    <a:lstStyle/>
                    <a:p>
                      <a:pPr algn="ctr" fontAlgn="ctr"/>
                      <a:r>
                        <a:rPr lang="ja-JP" altLang="en-US" sz="2000" u="none" strike="noStrike" dirty="0">
                          <a:effectLst/>
                        </a:rPr>
                        <a:t>全員</a:t>
                      </a:r>
                      <a:endParaRPr lang="ja-JP" altLang="en-US"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rowSpan="3">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rowSpan="3">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rowSpan="3">
                  <a:txBody>
                    <a:bodyPr/>
                    <a:lstStyle/>
                    <a:p>
                      <a:pPr algn="ctr" fontAlgn="ctr"/>
                      <a:r>
                        <a:rPr lang="ja-JP" altLang="en-US" sz="2000" u="none" strike="noStrike">
                          <a:effectLst/>
                        </a:rPr>
                        <a:t>　</a:t>
                      </a:r>
                      <a:endParaRPr lang="ja-JP" altLang="en-US" sz="2000" b="0" i="0" u="none" strike="noStrike">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dirty="0">
                          <a:effectLst/>
                        </a:rPr>
                        <a:t>チーム</a:t>
                      </a:r>
                      <a:endParaRPr lang="ja-JP" altLang="en-US"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extLst>
                  <a:ext uri="{0D108BD9-81ED-4DB2-BD59-A6C34878D82A}">
                    <a16:rowId xmlns:a16="http://schemas.microsoft.com/office/drawing/2014/main" val="3493679848"/>
                  </a:ext>
                </a:extLst>
              </a:tr>
              <a:tr h="576556">
                <a:tc>
                  <a:txBody>
                    <a:bodyPr/>
                    <a:lstStyle/>
                    <a:p>
                      <a:pPr algn="ctr" fontAlgn="ctr"/>
                      <a:r>
                        <a:rPr lang="en-US" altLang="ja-JP" sz="2000" u="none" strike="noStrike" dirty="0">
                          <a:effectLst/>
                        </a:rPr>
                        <a:t>17:30-18:00</a:t>
                      </a:r>
                      <a:endParaRPr lang="en-US" altLang="ja-JP"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vMerge="1">
                  <a:txBody>
                    <a:bodyPr/>
                    <a:lstStyle/>
                    <a:p>
                      <a:pPr algn="ctr" fontAlgn="ctr"/>
                      <a:endParaRPr lang="ja-JP" altLang="en-US"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r>
                        <a:rPr lang="ja-JP" altLang="en-US" sz="2000" u="none" strike="noStrike" dirty="0">
                          <a:effectLst/>
                        </a:rPr>
                        <a:t>　</a:t>
                      </a:r>
                      <a:endParaRPr kumimoji="1" lang="ja-JP" altLang="en-US" dirty="0"/>
                    </a:p>
                  </a:txBody>
                  <a:tcPr marL="7620" marR="7620" marT="7620" marB="0" anchor="ctr"/>
                </a:tc>
                <a:extLst>
                  <a:ext uri="{0D108BD9-81ED-4DB2-BD59-A6C34878D82A}">
                    <a16:rowId xmlns:a16="http://schemas.microsoft.com/office/drawing/2014/main" val="1262895689"/>
                  </a:ext>
                </a:extLst>
              </a:tr>
              <a:tr h="727574">
                <a:tc>
                  <a:txBody>
                    <a:bodyPr/>
                    <a:lstStyle/>
                    <a:p>
                      <a:pPr algn="ctr" fontAlgn="ctr"/>
                      <a:r>
                        <a:rPr lang="en-US" altLang="ja-JP" sz="2000" u="none" strike="noStrike" dirty="0">
                          <a:effectLst/>
                        </a:rPr>
                        <a:t>18:00-18:30</a:t>
                      </a:r>
                      <a:endParaRPr lang="en-US" altLang="ja-JP"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a:txBody>
                    <a:bodyPr/>
                    <a:lstStyle/>
                    <a:p>
                      <a:pPr algn="ctr" fontAlgn="ctr"/>
                      <a:r>
                        <a:rPr lang="ja-JP" altLang="en-US" sz="2000" u="none" strike="noStrike" dirty="0">
                          <a:effectLst/>
                        </a:rPr>
                        <a:t>チーム</a:t>
                      </a:r>
                      <a:endParaRPr lang="ja-JP" altLang="en-US" sz="2000" b="0" i="0" u="none" strike="noStrike" dirty="0">
                        <a:solidFill>
                          <a:srgbClr val="000000"/>
                        </a:solidFill>
                        <a:effectLst/>
                        <a:latin typeface="Yu Gothic" panose="020B0400000000000000" pitchFamily="50" charset="-128"/>
                        <a:ea typeface="Yu Gothic" panose="020B0400000000000000" pitchFamily="50" charset="-128"/>
                      </a:endParaRPr>
                    </a:p>
                  </a:txBody>
                  <a:tcPr marL="7620" marR="7620" marT="762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25919140"/>
                  </a:ext>
                </a:extLst>
              </a:tr>
            </a:tbl>
          </a:graphicData>
        </a:graphic>
      </p:graphicFrame>
      <p:cxnSp>
        <p:nvCxnSpPr>
          <p:cNvPr id="5" name="直線コネクタ 4">
            <a:extLst>
              <a:ext uri="{FF2B5EF4-FFF2-40B4-BE49-F238E27FC236}">
                <a16:creationId xmlns:a16="http://schemas.microsoft.com/office/drawing/2014/main" id="{0B22A582-DF47-2ABA-4CDF-38D5FD29633A}"/>
              </a:ext>
            </a:extLst>
          </p:cNvPr>
          <p:cNvCxnSpPr/>
          <p:nvPr/>
        </p:nvCxnSpPr>
        <p:spPr>
          <a:xfrm>
            <a:off x="640650" y="2150998"/>
            <a:ext cx="7308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B16A61B7-FCFA-1987-392B-314291E9E3BB}"/>
              </a:ext>
            </a:extLst>
          </p:cNvPr>
          <p:cNvCxnSpPr/>
          <p:nvPr/>
        </p:nvCxnSpPr>
        <p:spPr>
          <a:xfrm>
            <a:off x="631090" y="4855184"/>
            <a:ext cx="7308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AF7D793-C39E-357F-B775-970BAA67D771}"/>
              </a:ext>
            </a:extLst>
          </p:cNvPr>
          <p:cNvSpPr txBox="1"/>
          <p:nvPr/>
        </p:nvSpPr>
        <p:spPr>
          <a:xfrm>
            <a:off x="0" y="1959836"/>
            <a:ext cx="761873" cy="369332"/>
          </a:xfrm>
          <a:prstGeom prst="rect">
            <a:avLst/>
          </a:prstGeom>
          <a:noFill/>
        </p:spPr>
        <p:txBody>
          <a:bodyPr wrap="square" rtlCol="0">
            <a:spAutoFit/>
          </a:bodyPr>
          <a:lstStyle/>
          <a:p>
            <a:r>
              <a:rPr kumimoji="1" lang="en-US" altLang="ja-JP" b="1" dirty="0">
                <a:solidFill>
                  <a:srgbClr val="FF0000"/>
                </a:solidFill>
              </a:rPr>
              <a:t>8:30</a:t>
            </a:r>
            <a:endParaRPr kumimoji="1" lang="ja-JP" altLang="en-US" b="1" dirty="0">
              <a:solidFill>
                <a:srgbClr val="FF0000"/>
              </a:solidFill>
            </a:endParaRPr>
          </a:p>
        </p:txBody>
      </p:sp>
      <p:sp>
        <p:nvSpPr>
          <p:cNvPr id="9" name="テキスト ボックス 8">
            <a:extLst>
              <a:ext uri="{FF2B5EF4-FFF2-40B4-BE49-F238E27FC236}">
                <a16:creationId xmlns:a16="http://schemas.microsoft.com/office/drawing/2014/main" id="{2CF45669-9155-F407-AB04-10E4D9886423}"/>
              </a:ext>
            </a:extLst>
          </p:cNvPr>
          <p:cNvSpPr txBox="1"/>
          <p:nvPr/>
        </p:nvSpPr>
        <p:spPr>
          <a:xfrm>
            <a:off x="-58594" y="4659639"/>
            <a:ext cx="761873" cy="369332"/>
          </a:xfrm>
          <a:prstGeom prst="rect">
            <a:avLst/>
          </a:prstGeom>
          <a:noFill/>
        </p:spPr>
        <p:txBody>
          <a:bodyPr wrap="square" rtlCol="0">
            <a:spAutoFit/>
          </a:bodyPr>
          <a:lstStyle/>
          <a:p>
            <a:r>
              <a:rPr kumimoji="1" lang="en-US" altLang="ja-JP" b="1" dirty="0">
                <a:solidFill>
                  <a:srgbClr val="FF0000"/>
                </a:solidFill>
              </a:rPr>
              <a:t>17:15</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238E6EBE-6662-8831-EFEB-067D3EC4B4F6}"/>
              </a:ext>
            </a:extLst>
          </p:cNvPr>
          <p:cNvSpPr txBox="1"/>
          <p:nvPr/>
        </p:nvSpPr>
        <p:spPr>
          <a:xfrm>
            <a:off x="7942290" y="5734807"/>
            <a:ext cx="4263341" cy="707886"/>
          </a:xfrm>
          <a:prstGeom prst="rect">
            <a:avLst/>
          </a:prstGeom>
          <a:noFill/>
        </p:spPr>
        <p:txBody>
          <a:bodyPr wrap="square" rtlCol="0">
            <a:spAutoFit/>
          </a:bodyPr>
          <a:lstStyle/>
          <a:p>
            <a:r>
              <a:rPr kumimoji="1" lang="ja-JP" altLang="en-US" sz="2000" dirty="0"/>
              <a:t>子育て中の女性医師も出席しやすくなっている。</a:t>
            </a:r>
          </a:p>
        </p:txBody>
      </p:sp>
      <p:sp>
        <p:nvSpPr>
          <p:cNvPr id="12" name="矢印: 下 11">
            <a:extLst>
              <a:ext uri="{FF2B5EF4-FFF2-40B4-BE49-F238E27FC236}">
                <a16:creationId xmlns:a16="http://schemas.microsoft.com/office/drawing/2014/main" id="{CF8BCEEF-EBC1-74C3-0121-F2962679095A}"/>
              </a:ext>
            </a:extLst>
          </p:cNvPr>
          <p:cNvSpPr/>
          <p:nvPr/>
        </p:nvSpPr>
        <p:spPr>
          <a:xfrm>
            <a:off x="9824829" y="5188768"/>
            <a:ext cx="484632" cy="51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C361FE6B-D033-F9AF-54E4-7632571A491D}"/>
              </a:ext>
            </a:extLst>
          </p:cNvPr>
          <p:cNvSpPr txBox="1"/>
          <p:nvPr/>
        </p:nvSpPr>
        <p:spPr>
          <a:xfrm>
            <a:off x="1640666" y="6442693"/>
            <a:ext cx="4003829" cy="400110"/>
          </a:xfrm>
          <a:prstGeom prst="rect">
            <a:avLst/>
          </a:prstGeom>
          <a:noFill/>
        </p:spPr>
        <p:txBody>
          <a:bodyPr wrap="square" rtlCol="0">
            <a:spAutoFit/>
          </a:bodyPr>
          <a:lstStyle/>
          <a:p>
            <a:r>
              <a:rPr kumimoji="1" lang="en-US" altLang="ja-JP" sz="2000" dirty="0"/>
              <a:t>※</a:t>
            </a:r>
            <a:r>
              <a:rPr kumimoji="1" lang="ja-JP" altLang="en-US" sz="2000" dirty="0"/>
              <a:t>隔週でキャンサーボードを開催</a:t>
            </a:r>
          </a:p>
        </p:txBody>
      </p:sp>
    </p:spTree>
    <p:extLst>
      <p:ext uri="{BB962C8B-B14F-4D97-AF65-F5344CB8AC3E}">
        <p14:creationId xmlns:p14="http://schemas.microsoft.com/office/powerpoint/2010/main" val="48705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5C47-A99B-0C8B-BF79-3243C1B95E3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E2F1F6-38FC-56DD-E775-10F0A8C1F05E}"/>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8BC1B039-5E69-0D3E-9E2D-C045FF2E66E7}"/>
              </a:ext>
            </a:extLst>
          </p:cNvPr>
          <p:cNvSpPr txBox="1"/>
          <p:nvPr/>
        </p:nvSpPr>
        <p:spPr>
          <a:xfrm>
            <a:off x="1389078" y="1351508"/>
            <a:ext cx="9413844" cy="4154984"/>
          </a:xfrm>
          <a:prstGeom prst="rect">
            <a:avLst/>
          </a:prstGeom>
          <a:noFill/>
        </p:spPr>
        <p:txBody>
          <a:bodyPr wrap="square" rtlCol="0">
            <a:spAutoFit/>
          </a:bodyPr>
          <a:lstStyle/>
          <a:p>
            <a:r>
              <a:rPr kumimoji="1" lang="ja-JP" altLang="en-US" sz="2400" dirty="0"/>
              <a:t>初診時から、病名、現病歴、既往歴、アレルギー歴などはもちろん、患者の職種や家族状況などの背景を含めて簡潔に記載し、外来通院ごとに必要な情報を診療サマリーへ追記していく記載形式へ統一。</a:t>
            </a:r>
            <a:endParaRPr kumimoji="1" lang="en-US" altLang="ja-JP" sz="2400" dirty="0"/>
          </a:p>
          <a:p>
            <a:endParaRPr kumimoji="1" lang="en-US" altLang="ja-JP" sz="2400" dirty="0"/>
          </a:p>
          <a:p>
            <a:r>
              <a:rPr kumimoji="1" lang="ja-JP" altLang="en-US" sz="2400" dirty="0"/>
              <a:t>　→外来主治医以外の医師でも、患者対応が円滑に行える。</a:t>
            </a:r>
            <a:endParaRPr kumimoji="1" lang="en-US" altLang="ja-JP" sz="2400" dirty="0"/>
          </a:p>
          <a:p>
            <a:r>
              <a:rPr kumimoji="1" lang="ja-JP" altLang="en-US" sz="2400" dirty="0"/>
              <a:t>　</a:t>
            </a:r>
            <a:endParaRPr kumimoji="1" lang="en-US" altLang="ja-JP" sz="2400" dirty="0"/>
          </a:p>
          <a:p>
            <a:r>
              <a:rPr kumimoji="1" lang="ja-JP" altLang="en-US" sz="2400" dirty="0"/>
              <a:t>　　→子供の急病時などにも、チームへ「責任を預ける」ことで</a:t>
            </a:r>
            <a:endParaRPr kumimoji="1" lang="en-US" altLang="ja-JP" sz="2400" dirty="0"/>
          </a:p>
          <a:p>
            <a:r>
              <a:rPr kumimoji="1" lang="ja-JP" altLang="en-US" sz="2400" dirty="0"/>
              <a:t>　　　家庭の対応が可能。</a:t>
            </a:r>
            <a:endParaRPr kumimoji="1" lang="en-US" altLang="ja-JP" sz="2400" dirty="0"/>
          </a:p>
          <a:p>
            <a:r>
              <a:rPr kumimoji="1" lang="ja-JP" altLang="en-US" sz="2400" dirty="0"/>
              <a:t>　</a:t>
            </a:r>
            <a:endParaRPr kumimoji="1" lang="en-US" altLang="ja-JP" sz="2400" dirty="0"/>
          </a:p>
          <a:p>
            <a:r>
              <a:rPr kumimoji="1" lang="ja-JP" altLang="en-US" sz="2400" dirty="0"/>
              <a:t>　　　→さらには外来・入院診療に関わる他職種や、他科医師でも</a:t>
            </a:r>
            <a:endParaRPr kumimoji="1" lang="en-US" altLang="ja-JP" sz="2400" dirty="0"/>
          </a:p>
          <a:p>
            <a:r>
              <a:rPr kumimoji="1" lang="ja-JP" altLang="en-US" sz="2400" dirty="0"/>
              <a:t>　　　　速やかに当該部署に必要な患者情報を取得できる。</a:t>
            </a:r>
            <a:endParaRPr kumimoji="1" lang="en-US" altLang="ja-JP" sz="2400" dirty="0"/>
          </a:p>
        </p:txBody>
      </p:sp>
      <p:sp>
        <p:nvSpPr>
          <p:cNvPr id="3" name="テキスト ボックス 2">
            <a:extLst>
              <a:ext uri="{FF2B5EF4-FFF2-40B4-BE49-F238E27FC236}">
                <a16:creationId xmlns:a16="http://schemas.microsoft.com/office/drawing/2014/main" id="{C48139C1-4C81-2CD4-FD14-60FFCCB82452}"/>
              </a:ext>
            </a:extLst>
          </p:cNvPr>
          <p:cNvSpPr txBox="1"/>
          <p:nvPr/>
        </p:nvSpPr>
        <p:spPr>
          <a:xfrm>
            <a:off x="848719" y="85768"/>
            <a:ext cx="10705106" cy="646331"/>
          </a:xfrm>
          <a:prstGeom prst="rect">
            <a:avLst/>
          </a:prstGeom>
          <a:noFill/>
        </p:spPr>
        <p:txBody>
          <a:bodyPr wrap="square" rtlCol="0">
            <a:spAutoFit/>
          </a:bodyPr>
          <a:lstStyle/>
          <a:p>
            <a:r>
              <a:rPr kumimoji="1" lang="ja-JP" altLang="en-US" sz="3600" dirty="0"/>
              <a:t>③　カルテ記載方法の統一（情報共有方法の確立）</a:t>
            </a:r>
          </a:p>
        </p:txBody>
      </p:sp>
      <p:sp>
        <p:nvSpPr>
          <p:cNvPr id="2" name="テキスト ボックス 1">
            <a:extLst>
              <a:ext uri="{FF2B5EF4-FFF2-40B4-BE49-F238E27FC236}">
                <a16:creationId xmlns:a16="http://schemas.microsoft.com/office/drawing/2014/main" id="{E5B4B824-D275-4B44-8AAE-185D55DB323D}"/>
              </a:ext>
            </a:extLst>
          </p:cNvPr>
          <p:cNvSpPr txBox="1"/>
          <p:nvPr/>
        </p:nvSpPr>
        <p:spPr>
          <a:xfrm>
            <a:off x="3141955" y="6040131"/>
            <a:ext cx="5908089" cy="523220"/>
          </a:xfrm>
          <a:prstGeom prst="rect">
            <a:avLst/>
          </a:prstGeom>
          <a:noFill/>
        </p:spPr>
        <p:txBody>
          <a:bodyPr wrap="square" rtlCol="0">
            <a:spAutoFit/>
          </a:bodyPr>
          <a:lstStyle/>
          <a:p>
            <a:r>
              <a:rPr kumimoji="1" lang="ja-JP" altLang="en-US" sz="2800" b="1" u="sng" dirty="0"/>
              <a:t>医療安全的にも好ましい状況の確立</a:t>
            </a:r>
          </a:p>
        </p:txBody>
      </p:sp>
      <p:sp>
        <p:nvSpPr>
          <p:cNvPr id="4" name="矢印: 下 3">
            <a:extLst>
              <a:ext uri="{FF2B5EF4-FFF2-40B4-BE49-F238E27FC236}">
                <a16:creationId xmlns:a16="http://schemas.microsoft.com/office/drawing/2014/main" id="{0377E63E-9D36-CC37-01E6-2E2B4046B8BD}"/>
              </a:ext>
            </a:extLst>
          </p:cNvPr>
          <p:cNvSpPr/>
          <p:nvPr/>
        </p:nvSpPr>
        <p:spPr>
          <a:xfrm>
            <a:off x="5853684" y="5487565"/>
            <a:ext cx="484632" cy="51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1782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D704-8394-0F60-05F7-0CED07BEC5DA}"/>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10C36659-C336-4F88-AEFC-15307ECF4E38}"/>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9452B86-70BC-F5F0-F1E3-A1B3D03C9101}"/>
              </a:ext>
            </a:extLst>
          </p:cNvPr>
          <p:cNvSpPr txBox="1"/>
          <p:nvPr/>
        </p:nvSpPr>
        <p:spPr>
          <a:xfrm>
            <a:off x="1119925" y="942108"/>
            <a:ext cx="9952147" cy="830997"/>
          </a:xfrm>
          <a:prstGeom prst="rect">
            <a:avLst/>
          </a:prstGeom>
          <a:noFill/>
        </p:spPr>
        <p:txBody>
          <a:bodyPr wrap="square" rtlCol="0">
            <a:spAutoFit/>
          </a:bodyPr>
          <a:lstStyle/>
          <a:p>
            <a:r>
              <a:rPr kumimoji="1" lang="ja-JP" altLang="en-US" sz="2400" dirty="0"/>
              <a:t>感染症流行期には子供だけでなく、医師自身の体調不良の可能性もあり、</a:t>
            </a:r>
            <a:endParaRPr kumimoji="1" lang="en-US" altLang="ja-JP" sz="2400" dirty="0"/>
          </a:p>
          <a:p>
            <a:r>
              <a:rPr kumimoji="1" lang="ja-JP" altLang="en-US" sz="2400" dirty="0"/>
              <a:t>サブスペシャリティを有する医師の替えが利かない状況は生じうる。</a:t>
            </a:r>
            <a:endParaRPr kumimoji="1" lang="en-US" altLang="ja-JP" sz="2400" dirty="0"/>
          </a:p>
        </p:txBody>
      </p:sp>
      <p:sp>
        <p:nvSpPr>
          <p:cNvPr id="3" name="テキスト ボックス 2">
            <a:extLst>
              <a:ext uri="{FF2B5EF4-FFF2-40B4-BE49-F238E27FC236}">
                <a16:creationId xmlns:a16="http://schemas.microsoft.com/office/drawing/2014/main" id="{7736A8F0-3C82-D1CE-5E46-879A05E98059}"/>
              </a:ext>
            </a:extLst>
          </p:cNvPr>
          <p:cNvSpPr txBox="1"/>
          <p:nvPr/>
        </p:nvSpPr>
        <p:spPr>
          <a:xfrm>
            <a:off x="1397944" y="85768"/>
            <a:ext cx="9396112" cy="646331"/>
          </a:xfrm>
          <a:prstGeom prst="rect">
            <a:avLst/>
          </a:prstGeom>
          <a:noFill/>
        </p:spPr>
        <p:txBody>
          <a:bodyPr wrap="square" rtlCol="0">
            <a:spAutoFit/>
          </a:bodyPr>
          <a:lstStyle/>
          <a:p>
            <a:r>
              <a:rPr kumimoji="1" lang="ja-JP" altLang="en-US" sz="3600" dirty="0"/>
              <a:t>④　専門技術の伝承と個人の診療能力の向上</a:t>
            </a:r>
          </a:p>
        </p:txBody>
      </p:sp>
      <p:sp>
        <p:nvSpPr>
          <p:cNvPr id="2" name="テキスト ボックス 1">
            <a:extLst>
              <a:ext uri="{FF2B5EF4-FFF2-40B4-BE49-F238E27FC236}">
                <a16:creationId xmlns:a16="http://schemas.microsoft.com/office/drawing/2014/main" id="{69976FD7-AF88-835F-8F99-023DB954247F}"/>
              </a:ext>
            </a:extLst>
          </p:cNvPr>
          <p:cNvSpPr txBox="1"/>
          <p:nvPr/>
        </p:nvSpPr>
        <p:spPr>
          <a:xfrm>
            <a:off x="5777103" y="2321561"/>
            <a:ext cx="6414897" cy="2677656"/>
          </a:xfrm>
          <a:prstGeom prst="rect">
            <a:avLst/>
          </a:prstGeom>
          <a:noFill/>
        </p:spPr>
        <p:txBody>
          <a:bodyPr wrap="square" rtlCol="0">
            <a:spAutoFit/>
          </a:bodyPr>
          <a:lstStyle/>
          <a:p>
            <a:r>
              <a:rPr kumimoji="1" lang="ja-JP" altLang="en-US" sz="2400" dirty="0"/>
              <a:t>これまでの事例として、</a:t>
            </a:r>
            <a:endParaRPr kumimoji="1" lang="en-US" altLang="ja-JP" sz="2400" dirty="0"/>
          </a:p>
          <a:p>
            <a:r>
              <a:rPr kumimoji="1" lang="ja-JP" altLang="en-US" sz="2400" dirty="0"/>
              <a:t>患者さんの了承の上、急遽、頭頸部癌手術、皮弁採取、血管吻合、鼻科手術の執刀医を</a:t>
            </a:r>
            <a:endParaRPr kumimoji="1" lang="en-US" altLang="ja-JP" sz="2400" dirty="0"/>
          </a:p>
          <a:p>
            <a:r>
              <a:rPr kumimoji="1" lang="ja-JP" altLang="en-US" sz="2400" dirty="0"/>
              <a:t>当日に変更し、問題なく遂行できている。</a:t>
            </a:r>
            <a:endParaRPr kumimoji="1" lang="en-US" altLang="ja-JP" sz="2400" dirty="0"/>
          </a:p>
          <a:p>
            <a:endParaRPr kumimoji="1" lang="en-US" altLang="ja-JP" sz="2400" dirty="0"/>
          </a:p>
          <a:p>
            <a:r>
              <a:rPr kumimoji="1" lang="ja-JP" altLang="en-US" sz="2400" dirty="0"/>
              <a:t>当科の課題として、耳科手術、喉頭形成術の執刀医の育成が挙げられる。</a:t>
            </a:r>
          </a:p>
        </p:txBody>
      </p:sp>
      <p:sp>
        <p:nvSpPr>
          <p:cNvPr id="4" name="テキスト ボックス 3">
            <a:extLst>
              <a:ext uri="{FF2B5EF4-FFF2-40B4-BE49-F238E27FC236}">
                <a16:creationId xmlns:a16="http://schemas.microsoft.com/office/drawing/2014/main" id="{AAF43FB5-319C-AAE1-B491-FF2EC1AFF63F}"/>
              </a:ext>
            </a:extLst>
          </p:cNvPr>
          <p:cNvSpPr txBox="1"/>
          <p:nvPr/>
        </p:nvSpPr>
        <p:spPr>
          <a:xfrm>
            <a:off x="355106" y="1899821"/>
            <a:ext cx="4341181" cy="3416320"/>
          </a:xfrm>
          <a:prstGeom prst="rect">
            <a:avLst/>
          </a:prstGeom>
          <a:noFill/>
        </p:spPr>
        <p:txBody>
          <a:bodyPr wrap="square" rtlCol="0">
            <a:spAutoFit/>
          </a:bodyPr>
          <a:lstStyle/>
          <a:p>
            <a:r>
              <a:rPr kumimoji="1" lang="ja-JP" altLang="en-US" sz="2400" dirty="0"/>
              <a:t>サブスペシャリティの内訳：</a:t>
            </a:r>
            <a:endParaRPr kumimoji="1" lang="en-US" altLang="ja-JP" sz="2400" dirty="0"/>
          </a:p>
          <a:p>
            <a:r>
              <a:rPr kumimoji="1" lang="ja-JP" altLang="en-US" sz="2400" dirty="0"/>
              <a:t>　頭頸部癌手術　</a:t>
            </a:r>
            <a:r>
              <a:rPr kumimoji="1" lang="en-US" altLang="ja-JP" sz="2400" dirty="0"/>
              <a:t>10</a:t>
            </a:r>
            <a:r>
              <a:rPr kumimoji="1" lang="ja-JP" altLang="en-US" sz="2400" dirty="0"/>
              <a:t>名</a:t>
            </a:r>
            <a:endParaRPr kumimoji="1" lang="en-US" altLang="ja-JP" sz="2400" dirty="0"/>
          </a:p>
          <a:p>
            <a:r>
              <a:rPr kumimoji="1" lang="ja-JP" altLang="en-US" sz="2400" dirty="0"/>
              <a:t>　皮弁採取　</a:t>
            </a:r>
            <a:r>
              <a:rPr kumimoji="1" lang="en-US" altLang="ja-JP" sz="2400" dirty="0"/>
              <a:t>5</a:t>
            </a:r>
            <a:r>
              <a:rPr kumimoji="1" lang="ja-JP" altLang="en-US" sz="2400" dirty="0"/>
              <a:t>名</a:t>
            </a:r>
            <a:endParaRPr kumimoji="1" lang="en-US" altLang="ja-JP" sz="2400" dirty="0"/>
          </a:p>
          <a:p>
            <a:r>
              <a:rPr kumimoji="1" lang="ja-JP" altLang="en-US" sz="2400" dirty="0"/>
              <a:t>　血管吻合　</a:t>
            </a:r>
            <a:r>
              <a:rPr kumimoji="1" lang="en-US" altLang="ja-JP" sz="2400" dirty="0"/>
              <a:t>2</a:t>
            </a:r>
            <a:r>
              <a:rPr kumimoji="1" lang="ja-JP" altLang="en-US" sz="2400" dirty="0"/>
              <a:t>名</a:t>
            </a:r>
            <a:endParaRPr kumimoji="1" lang="en-US" altLang="ja-JP" sz="2400" dirty="0"/>
          </a:p>
          <a:p>
            <a:r>
              <a:rPr kumimoji="1" lang="ja-JP" altLang="en-US" sz="2400" dirty="0"/>
              <a:t>　鼻科手術　</a:t>
            </a:r>
            <a:r>
              <a:rPr kumimoji="1" lang="en-US" altLang="ja-JP" sz="2400" dirty="0"/>
              <a:t>6</a:t>
            </a:r>
            <a:r>
              <a:rPr kumimoji="1" lang="ja-JP" altLang="en-US" sz="2400" dirty="0"/>
              <a:t>名</a:t>
            </a:r>
            <a:endParaRPr kumimoji="1" lang="en-US" altLang="ja-JP" sz="2400" dirty="0"/>
          </a:p>
          <a:p>
            <a:r>
              <a:rPr kumimoji="1" lang="ja-JP" altLang="en-US" sz="2400" dirty="0"/>
              <a:t>　内視鏡下前頭蓋底手術　</a:t>
            </a:r>
            <a:r>
              <a:rPr kumimoji="1" lang="en-US" altLang="ja-JP" sz="2400" dirty="0"/>
              <a:t>3</a:t>
            </a:r>
            <a:r>
              <a:rPr kumimoji="1" lang="ja-JP" altLang="en-US" sz="2400" dirty="0"/>
              <a:t>名</a:t>
            </a:r>
            <a:endParaRPr kumimoji="1" lang="en-US" altLang="ja-JP" sz="2400" dirty="0"/>
          </a:p>
          <a:p>
            <a:r>
              <a:rPr kumimoji="1" lang="ja-JP" altLang="en-US" sz="2400" dirty="0"/>
              <a:t>　</a:t>
            </a:r>
            <a:r>
              <a:rPr kumimoji="1" lang="en-US" altLang="ja-JP" sz="2400" dirty="0"/>
              <a:t>ELPS</a:t>
            </a:r>
            <a:r>
              <a:rPr kumimoji="1" lang="ja-JP" altLang="en-US" sz="2400" dirty="0"/>
              <a:t>、</a:t>
            </a:r>
            <a:r>
              <a:rPr kumimoji="1" lang="en-US" altLang="ja-JP" sz="2400" dirty="0"/>
              <a:t>TOVS</a:t>
            </a:r>
            <a:r>
              <a:rPr kumimoji="1" lang="ja-JP" altLang="en-US" sz="2400" dirty="0"/>
              <a:t>　</a:t>
            </a:r>
            <a:r>
              <a:rPr kumimoji="1" lang="en-US" altLang="ja-JP" sz="2400" dirty="0"/>
              <a:t>2</a:t>
            </a:r>
            <a:r>
              <a:rPr kumimoji="1" lang="ja-JP" altLang="en-US" sz="2400" dirty="0"/>
              <a:t>名</a:t>
            </a:r>
            <a:endParaRPr kumimoji="1" lang="en-US" altLang="ja-JP" sz="2400" dirty="0"/>
          </a:p>
          <a:p>
            <a:r>
              <a:rPr kumimoji="1" lang="ja-JP" altLang="en-US" sz="2400" dirty="0"/>
              <a:t>　耳科手術　</a:t>
            </a:r>
            <a:r>
              <a:rPr kumimoji="1" lang="en-US" altLang="ja-JP" sz="2400" dirty="0"/>
              <a:t>1</a:t>
            </a:r>
            <a:r>
              <a:rPr kumimoji="1" lang="ja-JP" altLang="en-US" sz="2400" dirty="0"/>
              <a:t>名</a:t>
            </a:r>
            <a:endParaRPr kumimoji="1" lang="en-US" altLang="ja-JP" sz="2400" dirty="0"/>
          </a:p>
          <a:p>
            <a:r>
              <a:rPr kumimoji="1" lang="ja-JP" altLang="en-US" sz="2400" dirty="0"/>
              <a:t>　喉頭形成術　</a:t>
            </a:r>
            <a:r>
              <a:rPr kumimoji="1" lang="en-US" altLang="ja-JP" sz="2400" dirty="0"/>
              <a:t>1</a:t>
            </a:r>
            <a:r>
              <a:rPr kumimoji="1" lang="ja-JP" altLang="en-US" sz="2400" dirty="0"/>
              <a:t>名</a:t>
            </a:r>
          </a:p>
        </p:txBody>
      </p:sp>
      <p:sp>
        <p:nvSpPr>
          <p:cNvPr id="5" name="テキスト ボックス 4">
            <a:extLst>
              <a:ext uri="{FF2B5EF4-FFF2-40B4-BE49-F238E27FC236}">
                <a16:creationId xmlns:a16="http://schemas.microsoft.com/office/drawing/2014/main" id="{986760CA-2111-D538-AEFD-89C856AB2006}"/>
              </a:ext>
            </a:extLst>
          </p:cNvPr>
          <p:cNvSpPr txBox="1"/>
          <p:nvPr/>
        </p:nvSpPr>
        <p:spPr>
          <a:xfrm>
            <a:off x="1397944" y="5344267"/>
            <a:ext cx="9673409" cy="830997"/>
          </a:xfrm>
          <a:prstGeom prst="rect">
            <a:avLst/>
          </a:prstGeom>
          <a:noFill/>
        </p:spPr>
        <p:txBody>
          <a:bodyPr wrap="square" rtlCol="0">
            <a:spAutoFit/>
          </a:bodyPr>
          <a:lstStyle/>
          <a:p>
            <a:r>
              <a:rPr kumimoji="1" lang="ja-JP" altLang="en-US" sz="2400" dirty="0"/>
              <a:t>病棟管理を担う若手医師の力量が試される場面も来るため、若手医師が早い段階で独り立ちできる診療能力を身に付けるための教育も重要。</a:t>
            </a:r>
            <a:endParaRPr kumimoji="1" lang="en-US" altLang="ja-JP" sz="2400" dirty="0"/>
          </a:p>
        </p:txBody>
      </p:sp>
      <p:sp>
        <p:nvSpPr>
          <p:cNvPr id="8" name="矢印: 下 7">
            <a:extLst>
              <a:ext uri="{FF2B5EF4-FFF2-40B4-BE49-F238E27FC236}">
                <a16:creationId xmlns:a16="http://schemas.microsoft.com/office/drawing/2014/main" id="{C0915DB1-1165-C106-485E-8CCF1C48CF78}"/>
              </a:ext>
            </a:extLst>
          </p:cNvPr>
          <p:cNvSpPr/>
          <p:nvPr/>
        </p:nvSpPr>
        <p:spPr>
          <a:xfrm rot="16200000">
            <a:off x="2993666" y="6182107"/>
            <a:ext cx="484632" cy="51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D97C215D-E90A-BAFB-751B-2AD42CD2F381}"/>
              </a:ext>
            </a:extLst>
          </p:cNvPr>
          <p:cNvSpPr txBox="1"/>
          <p:nvPr/>
        </p:nvSpPr>
        <p:spPr>
          <a:xfrm>
            <a:off x="3495158" y="6229815"/>
            <a:ext cx="5201679" cy="523220"/>
          </a:xfrm>
          <a:prstGeom prst="rect">
            <a:avLst/>
          </a:prstGeom>
          <a:noFill/>
        </p:spPr>
        <p:txBody>
          <a:bodyPr wrap="square" rtlCol="0">
            <a:spAutoFit/>
          </a:bodyPr>
          <a:lstStyle/>
          <a:p>
            <a:r>
              <a:rPr kumimoji="1" lang="ja-JP" altLang="en-US" sz="2800" b="1" u="sng" dirty="0"/>
              <a:t>診療科全体としての底力の向上</a:t>
            </a:r>
            <a:endParaRPr kumimoji="1" lang="en-US" altLang="ja-JP" sz="2800" b="1" u="sng" dirty="0"/>
          </a:p>
        </p:txBody>
      </p:sp>
    </p:spTree>
    <p:extLst>
      <p:ext uri="{BB962C8B-B14F-4D97-AF65-F5344CB8AC3E}">
        <p14:creationId xmlns:p14="http://schemas.microsoft.com/office/powerpoint/2010/main" val="250451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F425-C860-9D77-E1C8-431498D66BFA}"/>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E3F3750-F5E5-CFC6-BE49-9A0BF2D05765}"/>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827B7A8B-2EAE-EEB0-F80D-3B7D70890EE7}"/>
              </a:ext>
            </a:extLst>
          </p:cNvPr>
          <p:cNvSpPr txBox="1"/>
          <p:nvPr/>
        </p:nvSpPr>
        <p:spPr>
          <a:xfrm>
            <a:off x="4132266" y="85768"/>
            <a:ext cx="3927467" cy="646331"/>
          </a:xfrm>
          <a:prstGeom prst="rect">
            <a:avLst/>
          </a:prstGeom>
          <a:noFill/>
        </p:spPr>
        <p:txBody>
          <a:bodyPr wrap="square" rtlCol="0">
            <a:spAutoFit/>
          </a:bodyPr>
          <a:lstStyle/>
          <a:p>
            <a:r>
              <a:rPr kumimoji="1" lang="ja-JP" altLang="en-US" sz="3600" dirty="0"/>
              <a:t>新入局員数の推移</a:t>
            </a:r>
          </a:p>
        </p:txBody>
      </p:sp>
      <p:graphicFrame>
        <p:nvGraphicFramePr>
          <p:cNvPr id="6" name="グラフ 5">
            <a:extLst>
              <a:ext uri="{FF2B5EF4-FFF2-40B4-BE49-F238E27FC236}">
                <a16:creationId xmlns:a16="http://schemas.microsoft.com/office/drawing/2014/main" id="{0957BE24-E9CF-0C06-100A-709F3A342643}"/>
              </a:ext>
            </a:extLst>
          </p:cNvPr>
          <p:cNvGraphicFramePr>
            <a:graphicFrameLocks/>
          </p:cNvGraphicFramePr>
          <p:nvPr>
            <p:extLst>
              <p:ext uri="{D42A27DB-BD31-4B8C-83A1-F6EECF244321}">
                <p14:modId xmlns:p14="http://schemas.microsoft.com/office/powerpoint/2010/main" val="1766020800"/>
              </p:ext>
            </p:extLst>
          </p:nvPr>
        </p:nvGraphicFramePr>
        <p:xfrm>
          <a:off x="290511" y="903637"/>
          <a:ext cx="10701339" cy="53721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839449A7-09A3-15D9-6858-E79BEED0CBF3}"/>
              </a:ext>
            </a:extLst>
          </p:cNvPr>
          <p:cNvSpPr txBox="1"/>
          <p:nvPr/>
        </p:nvSpPr>
        <p:spPr>
          <a:xfrm>
            <a:off x="114297" y="5387890"/>
            <a:ext cx="342900" cy="369332"/>
          </a:xfrm>
          <a:prstGeom prst="rect">
            <a:avLst/>
          </a:prstGeom>
          <a:noFill/>
        </p:spPr>
        <p:txBody>
          <a:bodyPr wrap="square" rtlCol="0">
            <a:spAutoFit/>
          </a:bodyPr>
          <a:lstStyle/>
          <a:p>
            <a:r>
              <a:rPr kumimoji="1" lang="en-US" altLang="ja-JP" dirty="0"/>
              <a:t>1</a:t>
            </a:r>
            <a:endParaRPr kumimoji="1" lang="ja-JP" altLang="en-US" dirty="0"/>
          </a:p>
        </p:txBody>
      </p:sp>
      <p:sp>
        <p:nvSpPr>
          <p:cNvPr id="9" name="テキスト ボックス 8">
            <a:extLst>
              <a:ext uri="{FF2B5EF4-FFF2-40B4-BE49-F238E27FC236}">
                <a16:creationId xmlns:a16="http://schemas.microsoft.com/office/drawing/2014/main" id="{91EC67FE-884E-67CF-A243-C3B60B75B1B1}"/>
              </a:ext>
            </a:extLst>
          </p:cNvPr>
          <p:cNvSpPr txBox="1"/>
          <p:nvPr/>
        </p:nvSpPr>
        <p:spPr>
          <a:xfrm>
            <a:off x="114297" y="4811320"/>
            <a:ext cx="342900" cy="369332"/>
          </a:xfrm>
          <a:prstGeom prst="rect">
            <a:avLst/>
          </a:prstGeom>
          <a:noFill/>
        </p:spPr>
        <p:txBody>
          <a:bodyPr wrap="square" rtlCol="0">
            <a:spAutoFit/>
          </a:bodyPr>
          <a:lstStyle/>
          <a:p>
            <a:r>
              <a:rPr kumimoji="1" lang="en-US" altLang="ja-JP" dirty="0"/>
              <a:t>2</a:t>
            </a:r>
            <a:endParaRPr kumimoji="1" lang="ja-JP" altLang="en-US" dirty="0"/>
          </a:p>
        </p:txBody>
      </p:sp>
      <p:sp>
        <p:nvSpPr>
          <p:cNvPr id="11" name="テキスト ボックス 10">
            <a:extLst>
              <a:ext uri="{FF2B5EF4-FFF2-40B4-BE49-F238E27FC236}">
                <a16:creationId xmlns:a16="http://schemas.microsoft.com/office/drawing/2014/main" id="{2868121B-419F-C4AC-BD0D-39EBE0A84D95}"/>
              </a:ext>
            </a:extLst>
          </p:cNvPr>
          <p:cNvSpPr txBox="1"/>
          <p:nvPr/>
        </p:nvSpPr>
        <p:spPr>
          <a:xfrm>
            <a:off x="119061" y="4287445"/>
            <a:ext cx="342900" cy="369332"/>
          </a:xfrm>
          <a:prstGeom prst="rect">
            <a:avLst/>
          </a:prstGeom>
          <a:noFill/>
        </p:spPr>
        <p:txBody>
          <a:bodyPr wrap="square" rtlCol="0">
            <a:spAutoFit/>
          </a:bodyPr>
          <a:lstStyle/>
          <a:p>
            <a:r>
              <a:rPr kumimoji="1" lang="en-US" altLang="ja-JP" dirty="0"/>
              <a:t>3</a:t>
            </a:r>
            <a:endParaRPr kumimoji="1" lang="ja-JP" altLang="en-US" dirty="0"/>
          </a:p>
        </p:txBody>
      </p:sp>
      <p:sp>
        <p:nvSpPr>
          <p:cNvPr id="12" name="テキスト ボックス 11">
            <a:extLst>
              <a:ext uri="{FF2B5EF4-FFF2-40B4-BE49-F238E27FC236}">
                <a16:creationId xmlns:a16="http://schemas.microsoft.com/office/drawing/2014/main" id="{402F3849-57D7-7C59-73BE-5A4D28E7CB7E}"/>
              </a:ext>
            </a:extLst>
          </p:cNvPr>
          <p:cNvSpPr txBox="1"/>
          <p:nvPr/>
        </p:nvSpPr>
        <p:spPr>
          <a:xfrm>
            <a:off x="114297" y="3705515"/>
            <a:ext cx="342900" cy="369332"/>
          </a:xfrm>
          <a:prstGeom prst="rect">
            <a:avLst/>
          </a:prstGeom>
          <a:noFill/>
        </p:spPr>
        <p:txBody>
          <a:bodyPr wrap="square" rtlCol="0">
            <a:spAutoFit/>
          </a:bodyPr>
          <a:lstStyle/>
          <a:p>
            <a:r>
              <a:rPr kumimoji="1" lang="en-US" altLang="ja-JP" dirty="0"/>
              <a:t>4</a:t>
            </a:r>
            <a:endParaRPr kumimoji="1" lang="ja-JP" altLang="en-US" dirty="0"/>
          </a:p>
        </p:txBody>
      </p:sp>
      <p:sp>
        <p:nvSpPr>
          <p:cNvPr id="13" name="テキスト ボックス 12">
            <a:extLst>
              <a:ext uri="{FF2B5EF4-FFF2-40B4-BE49-F238E27FC236}">
                <a16:creationId xmlns:a16="http://schemas.microsoft.com/office/drawing/2014/main" id="{F01D9360-6662-E667-DC81-CF47240A0A9D}"/>
              </a:ext>
            </a:extLst>
          </p:cNvPr>
          <p:cNvSpPr txBox="1"/>
          <p:nvPr/>
        </p:nvSpPr>
        <p:spPr>
          <a:xfrm>
            <a:off x="114297" y="3123585"/>
            <a:ext cx="342900" cy="369332"/>
          </a:xfrm>
          <a:prstGeom prst="rect">
            <a:avLst/>
          </a:prstGeom>
          <a:noFill/>
        </p:spPr>
        <p:txBody>
          <a:bodyPr wrap="square" rtlCol="0">
            <a:spAutoFit/>
          </a:bodyPr>
          <a:lstStyle/>
          <a:p>
            <a:r>
              <a:rPr kumimoji="1" lang="en-US" altLang="ja-JP" dirty="0"/>
              <a:t>5</a:t>
            </a:r>
            <a:endParaRPr kumimoji="1" lang="ja-JP" altLang="en-US" dirty="0"/>
          </a:p>
        </p:txBody>
      </p:sp>
      <p:sp>
        <p:nvSpPr>
          <p:cNvPr id="14" name="テキスト ボックス 13">
            <a:extLst>
              <a:ext uri="{FF2B5EF4-FFF2-40B4-BE49-F238E27FC236}">
                <a16:creationId xmlns:a16="http://schemas.microsoft.com/office/drawing/2014/main" id="{8AB8DDDB-B913-D98D-AD8E-53E23F005F3D}"/>
              </a:ext>
            </a:extLst>
          </p:cNvPr>
          <p:cNvSpPr txBox="1"/>
          <p:nvPr/>
        </p:nvSpPr>
        <p:spPr>
          <a:xfrm>
            <a:off x="114297" y="2541655"/>
            <a:ext cx="342900" cy="369332"/>
          </a:xfrm>
          <a:prstGeom prst="rect">
            <a:avLst/>
          </a:prstGeom>
          <a:noFill/>
        </p:spPr>
        <p:txBody>
          <a:bodyPr wrap="square" rtlCol="0">
            <a:spAutoFit/>
          </a:bodyPr>
          <a:lstStyle/>
          <a:p>
            <a:r>
              <a:rPr kumimoji="1" lang="en-US" altLang="ja-JP" dirty="0"/>
              <a:t>6</a:t>
            </a:r>
            <a:endParaRPr kumimoji="1" lang="ja-JP" altLang="en-US" dirty="0"/>
          </a:p>
        </p:txBody>
      </p:sp>
      <p:sp>
        <p:nvSpPr>
          <p:cNvPr id="15" name="テキスト ボックス 14">
            <a:extLst>
              <a:ext uri="{FF2B5EF4-FFF2-40B4-BE49-F238E27FC236}">
                <a16:creationId xmlns:a16="http://schemas.microsoft.com/office/drawing/2014/main" id="{03412A31-D948-DE1D-5C1D-05099FC22412}"/>
              </a:ext>
            </a:extLst>
          </p:cNvPr>
          <p:cNvSpPr txBox="1"/>
          <p:nvPr/>
        </p:nvSpPr>
        <p:spPr>
          <a:xfrm>
            <a:off x="114297" y="1962730"/>
            <a:ext cx="342900" cy="369332"/>
          </a:xfrm>
          <a:prstGeom prst="rect">
            <a:avLst/>
          </a:prstGeom>
          <a:noFill/>
        </p:spPr>
        <p:txBody>
          <a:bodyPr wrap="square" rtlCol="0">
            <a:spAutoFit/>
          </a:bodyPr>
          <a:lstStyle/>
          <a:p>
            <a:r>
              <a:rPr kumimoji="1" lang="en-US" altLang="ja-JP" dirty="0"/>
              <a:t>7</a:t>
            </a:r>
            <a:endParaRPr kumimoji="1" lang="ja-JP" altLang="en-US" dirty="0"/>
          </a:p>
        </p:txBody>
      </p:sp>
      <p:sp>
        <p:nvSpPr>
          <p:cNvPr id="16" name="テキスト ボックス 15">
            <a:extLst>
              <a:ext uri="{FF2B5EF4-FFF2-40B4-BE49-F238E27FC236}">
                <a16:creationId xmlns:a16="http://schemas.microsoft.com/office/drawing/2014/main" id="{03449445-8543-0027-9B81-0AEAA275CFBC}"/>
              </a:ext>
            </a:extLst>
          </p:cNvPr>
          <p:cNvSpPr txBox="1"/>
          <p:nvPr/>
        </p:nvSpPr>
        <p:spPr>
          <a:xfrm>
            <a:off x="114297" y="1379298"/>
            <a:ext cx="342900" cy="369332"/>
          </a:xfrm>
          <a:prstGeom prst="rect">
            <a:avLst/>
          </a:prstGeom>
          <a:noFill/>
        </p:spPr>
        <p:txBody>
          <a:bodyPr wrap="square" rtlCol="0">
            <a:spAutoFit/>
          </a:bodyPr>
          <a:lstStyle/>
          <a:p>
            <a:r>
              <a:rPr kumimoji="1" lang="en-US" altLang="ja-JP" dirty="0"/>
              <a:t>8</a:t>
            </a:r>
            <a:endParaRPr kumimoji="1" lang="ja-JP" altLang="en-US" dirty="0"/>
          </a:p>
        </p:txBody>
      </p:sp>
      <p:sp>
        <p:nvSpPr>
          <p:cNvPr id="17" name="正方形/長方形 16">
            <a:extLst>
              <a:ext uri="{FF2B5EF4-FFF2-40B4-BE49-F238E27FC236}">
                <a16:creationId xmlns:a16="http://schemas.microsoft.com/office/drawing/2014/main" id="{7BA09557-2BD6-7DF2-B37A-104602D4938B}"/>
              </a:ext>
            </a:extLst>
          </p:cNvPr>
          <p:cNvSpPr/>
          <p:nvPr/>
        </p:nvSpPr>
        <p:spPr>
          <a:xfrm>
            <a:off x="11163300" y="4718987"/>
            <a:ext cx="216000" cy="216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0F6CBFA-C7DD-E806-DE68-2294C01BCFEC}"/>
              </a:ext>
            </a:extLst>
          </p:cNvPr>
          <p:cNvSpPr/>
          <p:nvPr/>
        </p:nvSpPr>
        <p:spPr>
          <a:xfrm>
            <a:off x="11163300" y="4079733"/>
            <a:ext cx="216000" cy="216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732F8BA-7F9C-F4A3-F9A7-4F31D6F127CF}"/>
              </a:ext>
            </a:extLst>
          </p:cNvPr>
          <p:cNvSpPr txBox="1"/>
          <p:nvPr/>
        </p:nvSpPr>
        <p:spPr>
          <a:xfrm>
            <a:off x="-57153" y="892460"/>
            <a:ext cx="342900" cy="369332"/>
          </a:xfrm>
          <a:prstGeom prst="rect">
            <a:avLst/>
          </a:prstGeom>
          <a:noFill/>
        </p:spPr>
        <p:txBody>
          <a:bodyPr wrap="square" rtlCol="0">
            <a:spAutoFit/>
          </a:bodyPr>
          <a:lstStyle/>
          <a:p>
            <a:r>
              <a:rPr kumimoji="1" lang="ja-JP" altLang="en-US" dirty="0"/>
              <a:t>人</a:t>
            </a:r>
            <a:endParaRPr kumimoji="1" lang="en-US" altLang="ja-JP" dirty="0"/>
          </a:p>
        </p:txBody>
      </p:sp>
      <p:sp>
        <p:nvSpPr>
          <p:cNvPr id="20" name="テキスト ボックス 19">
            <a:extLst>
              <a:ext uri="{FF2B5EF4-FFF2-40B4-BE49-F238E27FC236}">
                <a16:creationId xmlns:a16="http://schemas.microsoft.com/office/drawing/2014/main" id="{1A70ABDA-09EB-E901-A40C-613A49470048}"/>
              </a:ext>
            </a:extLst>
          </p:cNvPr>
          <p:cNvSpPr txBox="1"/>
          <p:nvPr/>
        </p:nvSpPr>
        <p:spPr>
          <a:xfrm rot="19274721">
            <a:off x="590544" y="6247077"/>
            <a:ext cx="666756" cy="369332"/>
          </a:xfrm>
          <a:prstGeom prst="rect">
            <a:avLst/>
          </a:prstGeom>
          <a:noFill/>
        </p:spPr>
        <p:txBody>
          <a:bodyPr wrap="square" rtlCol="0">
            <a:spAutoFit/>
          </a:bodyPr>
          <a:lstStyle/>
          <a:p>
            <a:r>
              <a:rPr kumimoji="1" lang="en-US" altLang="ja-JP" dirty="0"/>
              <a:t>2015</a:t>
            </a:r>
            <a:endParaRPr kumimoji="1" lang="ja-JP" altLang="en-US" dirty="0"/>
          </a:p>
        </p:txBody>
      </p:sp>
      <p:sp>
        <p:nvSpPr>
          <p:cNvPr id="21" name="テキスト ボックス 20">
            <a:extLst>
              <a:ext uri="{FF2B5EF4-FFF2-40B4-BE49-F238E27FC236}">
                <a16:creationId xmlns:a16="http://schemas.microsoft.com/office/drawing/2014/main" id="{085AC16D-9F59-6D89-E987-5BC0B82ACCD0}"/>
              </a:ext>
            </a:extLst>
          </p:cNvPr>
          <p:cNvSpPr txBox="1"/>
          <p:nvPr/>
        </p:nvSpPr>
        <p:spPr>
          <a:xfrm rot="19274721">
            <a:off x="1513150" y="6247078"/>
            <a:ext cx="666756" cy="369332"/>
          </a:xfrm>
          <a:prstGeom prst="rect">
            <a:avLst/>
          </a:prstGeom>
          <a:noFill/>
        </p:spPr>
        <p:txBody>
          <a:bodyPr wrap="square" rtlCol="0">
            <a:spAutoFit/>
          </a:bodyPr>
          <a:lstStyle/>
          <a:p>
            <a:r>
              <a:rPr kumimoji="1" lang="en-US" altLang="ja-JP" dirty="0"/>
              <a:t>2016</a:t>
            </a:r>
            <a:endParaRPr kumimoji="1" lang="ja-JP" altLang="en-US" dirty="0"/>
          </a:p>
        </p:txBody>
      </p:sp>
      <p:sp>
        <p:nvSpPr>
          <p:cNvPr id="22" name="テキスト ボックス 21">
            <a:extLst>
              <a:ext uri="{FF2B5EF4-FFF2-40B4-BE49-F238E27FC236}">
                <a16:creationId xmlns:a16="http://schemas.microsoft.com/office/drawing/2014/main" id="{FD8EFC6F-945B-18C9-4C50-A7B029B8E45B}"/>
              </a:ext>
            </a:extLst>
          </p:cNvPr>
          <p:cNvSpPr txBox="1"/>
          <p:nvPr/>
        </p:nvSpPr>
        <p:spPr>
          <a:xfrm rot="19274721">
            <a:off x="2495799" y="6247075"/>
            <a:ext cx="666756" cy="369332"/>
          </a:xfrm>
          <a:prstGeom prst="rect">
            <a:avLst/>
          </a:prstGeom>
          <a:noFill/>
        </p:spPr>
        <p:txBody>
          <a:bodyPr wrap="square" rtlCol="0">
            <a:spAutoFit/>
          </a:bodyPr>
          <a:lstStyle/>
          <a:p>
            <a:r>
              <a:rPr kumimoji="1" lang="en-US" altLang="ja-JP" dirty="0"/>
              <a:t>2017</a:t>
            </a:r>
            <a:endParaRPr kumimoji="1" lang="ja-JP" altLang="en-US" dirty="0"/>
          </a:p>
        </p:txBody>
      </p:sp>
      <p:sp>
        <p:nvSpPr>
          <p:cNvPr id="23" name="テキスト ボックス 22">
            <a:extLst>
              <a:ext uri="{FF2B5EF4-FFF2-40B4-BE49-F238E27FC236}">
                <a16:creationId xmlns:a16="http://schemas.microsoft.com/office/drawing/2014/main" id="{4F92E124-573F-5B61-140D-749C0BDF1BD8}"/>
              </a:ext>
            </a:extLst>
          </p:cNvPr>
          <p:cNvSpPr txBox="1"/>
          <p:nvPr/>
        </p:nvSpPr>
        <p:spPr>
          <a:xfrm rot="19274721">
            <a:off x="3402950" y="6247074"/>
            <a:ext cx="666756" cy="369332"/>
          </a:xfrm>
          <a:prstGeom prst="rect">
            <a:avLst/>
          </a:prstGeom>
          <a:noFill/>
        </p:spPr>
        <p:txBody>
          <a:bodyPr wrap="square" rtlCol="0">
            <a:spAutoFit/>
          </a:bodyPr>
          <a:lstStyle/>
          <a:p>
            <a:r>
              <a:rPr kumimoji="1" lang="en-US" altLang="ja-JP" dirty="0"/>
              <a:t>2018</a:t>
            </a:r>
            <a:endParaRPr kumimoji="1" lang="ja-JP" altLang="en-US" dirty="0"/>
          </a:p>
        </p:txBody>
      </p:sp>
      <p:sp>
        <p:nvSpPr>
          <p:cNvPr id="24" name="テキスト ボックス 23">
            <a:extLst>
              <a:ext uri="{FF2B5EF4-FFF2-40B4-BE49-F238E27FC236}">
                <a16:creationId xmlns:a16="http://schemas.microsoft.com/office/drawing/2014/main" id="{5B7763FF-9A9B-12E3-1B0C-49D90244E905}"/>
              </a:ext>
            </a:extLst>
          </p:cNvPr>
          <p:cNvSpPr txBox="1"/>
          <p:nvPr/>
        </p:nvSpPr>
        <p:spPr>
          <a:xfrm rot="19274721">
            <a:off x="4376274" y="6247076"/>
            <a:ext cx="666756" cy="369332"/>
          </a:xfrm>
          <a:prstGeom prst="rect">
            <a:avLst/>
          </a:prstGeom>
          <a:noFill/>
        </p:spPr>
        <p:txBody>
          <a:bodyPr wrap="square" rtlCol="0">
            <a:spAutoFit/>
          </a:bodyPr>
          <a:lstStyle/>
          <a:p>
            <a:r>
              <a:rPr kumimoji="1" lang="en-US" altLang="ja-JP" dirty="0"/>
              <a:t>2019</a:t>
            </a:r>
          </a:p>
        </p:txBody>
      </p:sp>
      <p:sp>
        <p:nvSpPr>
          <p:cNvPr id="25" name="テキスト ボックス 24">
            <a:extLst>
              <a:ext uri="{FF2B5EF4-FFF2-40B4-BE49-F238E27FC236}">
                <a16:creationId xmlns:a16="http://schemas.microsoft.com/office/drawing/2014/main" id="{8B03FD1C-75C6-DE73-5223-1C21160663E2}"/>
              </a:ext>
            </a:extLst>
          </p:cNvPr>
          <p:cNvSpPr txBox="1"/>
          <p:nvPr/>
        </p:nvSpPr>
        <p:spPr>
          <a:xfrm rot="19274721">
            <a:off x="9121868" y="6247075"/>
            <a:ext cx="666756" cy="369332"/>
          </a:xfrm>
          <a:prstGeom prst="rect">
            <a:avLst/>
          </a:prstGeom>
          <a:noFill/>
        </p:spPr>
        <p:txBody>
          <a:bodyPr wrap="square" rtlCol="0">
            <a:spAutoFit/>
          </a:bodyPr>
          <a:lstStyle/>
          <a:p>
            <a:r>
              <a:rPr kumimoji="1" lang="en-US" altLang="ja-JP" dirty="0"/>
              <a:t>2024</a:t>
            </a:r>
          </a:p>
        </p:txBody>
      </p:sp>
      <p:sp>
        <p:nvSpPr>
          <p:cNvPr id="26" name="テキスト ボックス 25">
            <a:extLst>
              <a:ext uri="{FF2B5EF4-FFF2-40B4-BE49-F238E27FC236}">
                <a16:creationId xmlns:a16="http://schemas.microsoft.com/office/drawing/2014/main" id="{31D92196-ABF6-31DF-10FB-0657DDB82D95}"/>
              </a:ext>
            </a:extLst>
          </p:cNvPr>
          <p:cNvSpPr txBox="1"/>
          <p:nvPr/>
        </p:nvSpPr>
        <p:spPr>
          <a:xfrm rot="19274721">
            <a:off x="5307802" y="6247076"/>
            <a:ext cx="666756" cy="369332"/>
          </a:xfrm>
          <a:prstGeom prst="rect">
            <a:avLst/>
          </a:prstGeom>
          <a:noFill/>
        </p:spPr>
        <p:txBody>
          <a:bodyPr wrap="square" rtlCol="0">
            <a:spAutoFit/>
          </a:bodyPr>
          <a:lstStyle/>
          <a:p>
            <a:r>
              <a:rPr kumimoji="1" lang="en-US" altLang="ja-JP" dirty="0"/>
              <a:t>2020</a:t>
            </a:r>
          </a:p>
        </p:txBody>
      </p:sp>
      <p:sp>
        <p:nvSpPr>
          <p:cNvPr id="27" name="テキスト ボックス 26">
            <a:extLst>
              <a:ext uri="{FF2B5EF4-FFF2-40B4-BE49-F238E27FC236}">
                <a16:creationId xmlns:a16="http://schemas.microsoft.com/office/drawing/2014/main" id="{8AFDE744-0D6D-B141-78E7-0500DCEB296E}"/>
              </a:ext>
            </a:extLst>
          </p:cNvPr>
          <p:cNvSpPr txBox="1"/>
          <p:nvPr/>
        </p:nvSpPr>
        <p:spPr>
          <a:xfrm rot="19274721">
            <a:off x="7222604" y="6249319"/>
            <a:ext cx="666756" cy="369332"/>
          </a:xfrm>
          <a:prstGeom prst="rect">
            <a:avLst/>
          </a:prstGeom>
          <a:noFill/>
        </p:spPr>
        <p:txBody>
          <a:bodyPr wrap="square" rtlCol="0">
            <a:spAutoFit/>
          </a:bodyPr>
          <a:lstStyle/>
          <a:p>
            <a:r>
              <a:rPr kumimoji="1" lang="en-US" altLang="ja-JP" dirty="0"/>
              <a:t>2022</a:t>
            </a:r>
          </a:p>
        </p:txBody>
      </p:sp>
      <p:sp>
        <p:nvSpPr>
          <p:cNvPr id="28" name="テキスト ボックス 27">
            <a:extLst>
              <a:ext uri="{FF2B5EF4-FFF2-40B4-BE49-F238E27FC236}">
                <a16:creationId xmlns:a16="http://schemas.microsoft.com/office/drawing/2014/main" id="{2858BCDB-8650-66C2-0B97-EE981AFB9146}"/>
              </a:ext>
            </a:extLst>
          </p:cNvPr>
          <p:cNvSpPr txBox="1"/>
          <p:nvPr/>
        </p:nvSpPr>
        <p:spPr>
          <a:xfrm rot="19274721">
            <a:off x="8194499" y="6247074"/>
            <a:ext cx="666756" cy="369332"/>
          </a:xfrm>
          <a:prstGeom prst="rect">
            <a:avLst/>
          </a:prstGeom>
          <a:noFill/>
        </p:spPr>
        <p:txBody>
          <a:bodyPr wrap="square" rtlCol="0">
            <a:spAutoFit/>
          </a:bodyPr>
          <a:lstStyle/>
          <a:p>
            <a:r>
              <a:rPr kumimoji="1" lang="en-US" altLang="ja-JP" dirty="0"/>
              <a:t>2023</a:t>
            </a:r>
          </a:p>
        </p:txBody>
      </p:sp>
      <p:sp>
        <p:nvSpPr>
          <p:cNvPr id="29" name="テキスト ボックス 28">
            <a:extLst>
              <a:ext uri="{FF2B5EF4-FFF2-40B4-BE49-F238E27FC236}">
                <a16:creationId xmlns:a16="http://schemas.microsoft.com/office/drawing/2014/main" id="{4DE47DD5-6677-21ED-492D-CEF82BACF566}"/>
              </a:ext>
            </a:extLst>
          </p:cNvPr>
          <p:cNvSpPr txBox="1"/>
          <p:nvPr/>
        </p:nvSpPr>
        <p:spPr>
          <a:xfrm rot="19274721">
            <a:off x="6311347" y="6247075"/>
            <a:ext cx="666756" cy="369332"/>
          </a:xfrm>
          <a:prstGeom prst="rect">
            <a:avLst/>
          </a:prstGeom>
          <a:noFill/>
        </p:spPr>
        <p:txBody>
          <a:bodyPr wrap="square" rtlCol="0">
            <a:spAutoFit/>
          </a:bodyPr>
          <a:lstStyle/>
          <a:p>
            <a:r>
              <a:rPr kumimoji="1" lang="en-US" altLang="ja-JP" dirty="0"/>
              <a:t>2021</a:t>
            </a:r>
          </a:p>
        </p:txBody>
      </p:sp>
      <p:sp>
        <p:nvSpPr>
          <p:cNvPr id="30" name="テキスト ボックス 29">
            <a:extLst>
              <a:ext uri="{FF2B5EF4-FFF2-40B4-BE49-F238E27FC236}">
                <a16:creationId xmlns:a16="http://schemas.microsoft.com/office/drawing/2014/main" id="{24197745-0ADE-6EFE-B675-54EF234F66EC}"/>
              </a:ext>
            </a:extLst>
          </p:cNvPr>
          <p:cNvSpPr txBox="1"/>
          <p:nvPr/>
        </p:nvSpPr>
        <p:spPr>
          <a:xfrm rot="19274721">
            <a:off x="10093764" y="6247074"/>
            <a:ext cx="666756" cy="369332"/>
          </a:xfrm>
          <a:prstGeom prst="rect">
            <a:avLst/>
          </a:prstGeom>
          <a:noFill/>
        </p:spPr>
        <p:txBody>
          <a:bodyPr wrap="square" rtlCol="0">
            <a:spAutoFit/>
          </a:bodyPr>
          <a:lstStyle/>
          <a:p>
            <a:r>
              <a:rPr kumimoji="1" lang="en-US" altLang="ja-JP" dirty="0"/>
              <a:t>2025</a:t>
            </a:r>
          </a:p>
        </p:txBody>
      </p:sp>
      <p:sp>
        <p:nvSpPr>
          <p:cNvPr id="31" name="テキスト ボックス 30">
            <a:extLst>
              <a:ext uri="{FF2B5EF4-FFF2-40B4-BE49-F238E27FC236}">
                <a16:creationId xmlns:a16="http://schemas.microsoft.com/office/drawing/2014/main" id="{F4DDFDF9-C09D-9FD4-B74A-52B96BD4FDEA}"/>
              </a:ext>
            </a:extLst>
          </p:cNvPr>
          <p:cNvSpPr txBox="1"/>
          <p:nvPr/>
        </p:nvSpPr>
        <p:spPr>
          <a:xfrm>
            <a:off x="11340868" y="4003067"/>
            <a:ext cx="666756" cy="369332"/>
          </a:xfrm>
          <a:prstGeom prst="rect">
            <a:avLst/>
          </a:prstGeom>
          <a:noFill/>
        </p:spPr>
        <p:txBody>
          <a:bodyPr wrap="square" rtlCol="0">
            <a:spAutoFit/>
          </a:bodyPr>
          <a:lstStyle/>
          <a:p>
            <a:r>
              <a:rPr kumimoji="1" lang="ja-JP" altLang="en-US" dirty="0"/>
              <a:t>女性</a:t>
            </a:r>
            <a:endParaRPr kumimoji="1" lang="en-US" altLang="ja-JP" dirty="0"/>
          </a:p>
        </p:txBody>
      </p:sp>
      <p:sp>
        <p:nvSpPr>
          <p:cNvPr id="32" name="テキスト ボックス 31">
            <a:extLst>
              <a:ext uri="{FF2B5EF4-FFF2-40B4-BE49-F238E27FC236}">
                <a16:creationId xmlns:a16="http://schemas.microsoft.com/office/drawing/2014/main" id="{46BBA62D-39C4-6A18-2104-EA0C28FD1BFE}"/>
              </a:ext>
            </a:extLst>
          </p:cNvPr>
          <p:cNvSpPr txBox="1"/>
          <p:nvPr/>
        </p:nvSpPr>
        <p:spPr>
          <a:xfrm>
            <a:off x="11340868" y="4642321"/>
            <a:ext cx="666756" cy="369332"/>
          </a:xfrm>
          <a:prstGeom prst="rect">
            <a:avLst/>
          </a:prstGeom>
          <a:noFill/>
        </p:spPr>
        <p:txBody>
          <a:bodyPr wrap="square" rtlCol="0">
            <a:spAutoFit/>
          </a:bodyPr>
          <a:lstStyle/>
          <a:p>
            <a:r>
              <a:rPr kumimoji="1" lang="ja-JP" altLang="en-US" dirty="0"/>
              <a:t>男性</a:t>
            </a:r>
            <a:endParaRPr kumimoji="1" lang="en-US" altLang="ja-JP" dirty="0"/>
          </a:p>
        </p:txBody>
      </p:sp>
      <p:sp>
        <p:nvSpPr>
          <p:cNvPr id="33" name="テキスト ボックス 32">
            <a:extLst>
              <a:ext uri="{FF2B5EF4-FFF2-40B4-BE49-F238E27FC236}">
                <a16:creationId xmlns:a16="http://schemas.microsoft.com/office/drawing/2014/main" id="{10A23859-D7C0-1E6B-3017-284B14D0C595}"/>
              </a:ext>
            </a:extLst>
          </p:cNvPr>
          <p:cNvSpPr txBox="1"/>
          <p:nvPr/>
        </p:nvSpPr>
        <p:spPr>
          <a:xfrm>
            <a:off x="11023460" y="6091071"/>
            <a:ext cx="342900" cy="369332"/>
          </a:xfrm>
          <a:prstGeom prst="rect">
            <a:avLst/>
          </a:prstGeom>
          <a:noFill/>
        </p:spPr>
        <p:txBody>
          <a:bodyPr wrap="square" rtlCol="0">
            <a:spAutoFit/>
          </a:bodyPr>
          <a:lstStyle/>
          <a:p>
            <a:r>
              <a:rPr kumimoji="1" lang="ja-JP" altLang="en-US" dirty="0"/>
              <a:t>年</a:t>
            </a:r>
            <a:endParaRPr kumimoji="1" lang="en-US" altLang="ja-JP" dirty="0"/>
          </a:p>
        </p:txBody>
      </p:sp>
      <p:sp>
        <p:nvSpPr>
          <p:cNvPr id="34" name="テキスト ボックス 33">
            <a:extLst>
              <a:ext uri="{FF2B5EF4-FFF2-40B4-BE49-F238E27FC236}">
                <a16:creationId xmlns:a16="http://schemas.microsoft.com/office/drawing/2014/main" id="{0ABD8FCF-25B8-3873-E086-ED637AD16BC0}"/>
              </a:ext>
            </a:extLst>
          </p:cNvPr>
          <p:cNvSpPr txBox="1"/>
          <p:nvPr/>
        </p:nvSpPr>
        <p:spPr>
          <a:xfrm>
            <a:off x="8059733" y="1241123"/>
            <a:ext cx="3950876" cy="1200329"/>
          </a:xfrm>
          <a:prstGeom prst="rect">
            <a:avLst/>
          </a:prstGeom>
          <a:solidFill>
            <a:schemeClr val="accent4">
              <a:lumMod val="40000"/>
              <a:lumOff val="60000"/>
            </a:schemeClr>
          </a:solidFill>
          <a:effectLst/>
        </p:spPr>
        <p:txBody>
          <a:bodyPr wrap="square" rtlCol="0">
            <a:spAutoFit/>
          </a:bodyPr>
          <a:lstStyle/>
          <a:p>
            <a:r>
              <a:rPr kumimoji="1" lang="ja-JP" altLang="en-US" dirty="0"/>
              <a:t>コンスタントな女性医師の新入局が得られており、今後も男女ともに</a:t>
            </a:r>
            <a:endParaRPr kumimoji="1" lang="en-US" altLang="ja-JP" dirty="0"/>
          </a:p>
          <a:p>
            <a:r>
              <a:rPr kumimoji="1" lang="ja-JP" altLang="en-US" dirty="0"/>
              <a:t>子育てがしやすく働きやすい環境</a:t>
            </a:r>
            <a:endParaRPr kumimoji="1" lang="en-US" altLang="ja-JP" dirty="0"/>
          </a:p>
          <a:p>
            <a:r>
              <a:rPr kumimoji="1" lang="ja-JP" altLang="en-US" dirty="0"/>
              <a:t>作りの推進を続ける必要がある。</a:t>
            </a:r>
          </a:p>
        </p:txBody>
      </p:sp>
    </p:spTree>
    <p:extLst>
      <p:ext uri="{BB962C8B-B14F-4D97-AF65-F5344CB8AC3E}">
        <p14:creationId xmlns:p14="http://schemas.microsoft.com/office/powerpoint/2010/main" val="20269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3712304-3BA6-C243-E8A1-DA6224C62025}"/>
              </a:ext>
            </a:extLst>
          </p:cNvPr>
          <p:cNvSpPr txBox="1"/>
          <p:nvPr/>
        </p:nvSpPr>
        <p:spPr>
          <a:xfrm>
            <a:off x="886381" y="1371040"/>
            <a:ext cx="10419238" cy="2954655"/>
          </a:xfrm>
          <a:prstGeom prst="rect">
            <a:avLst/>
          </a:prstGeom>
          <a:noFill/>
        </p:spPr>
        <p:txBody>
          <a:bodyPr wrap="square" rtlCol="0">
            <a:spAutoFit/>
          </a:bodyPr>
          <a:lstStyle/>
          <a:p>
            <a:r>
              <a:rPr kumimoji="1" lang="ja-JP" altLang="en-US" sz="3600" dirty="0"/>
              <a:t>①チーム制の導入</a:t>
            </a:r>
            <a:endParaRPr kumimoji="1" lang="en-US" altLang="ja-JP" sz="3600" dirty="0"/>
          </a:p>
          <a:p>
            <a:r>
              <a:rPr kumimoji="1" lang="ja-JP" altLang="en-US" sz="1400" dirty="0"/>
              <a:t>　</a:t>
            </a:r>
            <a:endParaRPr kumimoji="1" lang="en-US" altLang="ja-JP" sz="1400" dirty="0"/>
          </a:p>
          <a:p>
            <a:r>
              <a:rPr kumimoji="1" lang="ja-JP" altLang="en-US" sz="3600" dirty="0"/>
              <a:t>②カンファレンスの定時内開催</a:t>
            </a:r>
            <a:endParaRPr kumimoji="1" lang="en-US" altLang="ja-JP" sz="3600" dirty="0"/>
          </a:p>
          <a:p>
            <a:r>
              <a:rPr kumimoji="1" lang="ja-JP" altLang="en-US" sz="1400" dirty="0"/>
              <a:t>　</a:t>
            </a:r>
            <a:endParaRPr kumimoji="1" lang="en-US" altLang="ja-JP" sz="1400" dirty="0"/>
          </a:p>
          <a:p>
            <a:r>
              <a:rPr kumimoji="1" lang="ja-JP" altLang="en-US" sz="3600" dirty="0"/>
              <a:t>③カルテ記載方法の統一（情報共有方法の確立）</a:t>
            </a:r>
            <a:endParaRPr kumimoji="1" lang="en-US" altLang="ja-JP" sz="3600" dirty="0"/>
          </a:p>
          <a:p>
            <a:r>
              <a:rPr kumimoji="1" lang="ja-JP" altLang="en-US" sz="1400" dirty="0"/>
              <a:t>　</a:t>
            </a:r>
            <a:endParaRPr kumimoji="1" lang="en-US" altLang="ja-JP" sz="1400" dirty="0"/>
          </a:p>
          <a:p>
            <a:r>
              <a:rPr kumimoji="1" lang="ja-JP" altLang="en-US" sz="3600" dirty="0"/>
              <a:t>④専門技術の伝承と個人の診療能力の向上</a:t>
            </a:r>
          </a:p>
        </p:txBody>
      </p:sp>
      <p:sp>
        <p:nvSpPr>
          <p:cNvPr id="3" name="テキスト ボックス 2">
            <a:extLst>
              <a:ext uri="{FF2B5EF4-FFF2-40B4-BE49-F238E27FC236}">
                <a16:creationId xmlns:a16="http://schemas.microsoft.com/office/drawing/2014/main" id="{E877F5C4-7CF3-06C3-262B-487549C602FD}"/>
              </a:ext>
            </a:extLst>
          </p:cNvPr>
          <p:cNvSpPr txBox="1"/>
          <p:nvPr/>
        </p:nvSpPr>
        <p:spPr>
          <a:xfrm>
            <a:off x="1015175" y="4878866"/>
            <a:ext cx="10161650" cy="1384995"/>
          </a:xfrm>
          <a:prstGeom prst="rect">
            <a:avLst/>
          </a:prstGeom>
          <a:noFill/>
        </p:spPr>
        <p:txBody>
          <a:bodyPr wrap="square" rtlCol="0">
            <a:spAutoFit/>
          </a:bodyPr>
          <a:lstStyle/>
          <a:p>
            <a:r>
              <a:rPr kumimoji="1" lang="ja-JP" altLang="en-US" sz="2800" dirty="0"/>
              <a:t>子育てがしやすい診療体制を構築することは、副産物として、医療安全面の向上と、新入局員勧誘での強み、診療科としての成長などのメリットも生み出す大切な取り組みと考えられる。</a:t>
            </a:r>
          </a:p>
        </p:txBody>
      </p:sp>
      <p:sp>
        <p:nvSpPr>
          <p:cNvPr id="4" name="正方形/長方形 3">
            <a:extLst>
              <a:ext uri="{FF2B5EF4-FFF2-40B4-BE49-F238E27FC236}">
                <a16:creationId xmlns:a16="http://schemas.microsoft.com/office/drawing/2014/main" id="{55249591-44CD-AF37-B588-54AE499CC294}"/>
              </a:ext>
            </a:extLst>
          </p:cNvPr>
          <p:cNvSpPr/>
          <p:nvPr/>
        </p:nvSpPr>
        <p:spPr>
          <a:xfrm>
            <a:off x="0" y="0"/>
            <a:ext cx="12192000" cy="817869"/>
          </a:xfrm>
          <a:prstGeom prst="rect">
            <a:avLst/>
          </a:prstGeom>
          <a:gradFill flip="none" rotWithShape="1">
            <a:gsLst>
              <a:gs pos="0">
                <a:srgbClr val="77C1FF">
                  <a:tint val="66000"/>
                  <a:satMod val="160000"/>
                </a:srgbClr>
              </a:gs>
              <a:gs pos="50000">
                <a:srgbClr val="77C1FF">
                  <a:tint val="44500"/>
                  <a:satMod val="160000"/>
                </a:srgbClr>
              </a:gs>
              <a:gs pos="100000">
                <a:srgbClr val="77C1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64848BE4-3C4A-CB14-408A-1786BD0ED255}"/>
              </a:ext>
            </a:extLst>
          </p:cNvPr>
          <p:cNvSpPr txBox="1"/>
          <p:nvPr/>
        </p:nvSpPr>
        <p:spPr>
          <a:xfrm>
            <a:off x="3484341" y="85768"/>
            <a:ext cx="5223318" cy="646331"/>
          </a:xfrm>
          <a:prstGeom prst="rect">
            <a:avLst/>
          </a:prstGeom>
          <a:noFill/>
        </p:spPr>
        <p:txBody>
          <a:bodyPr wrap="square" rtlCol="0">
            <a:spAutoFit/>
          </a:bodyPr>
          <a:lstStyle/>
          <a:p>
            <a:r>
              <a:rPr kumimoji="1" lang="ja-JP" altLang="en-US" sz="3600" dirty="0"/>
              <a:t>当科の取り組みのまとめ</a:t>
            </a:r>
          </a:p>
        </p:txBody>
      </p:sp>
    </p:spTree>
    <p:extLst>
      <p:ext uri="{BB962C8B-B14F-4D97-AF65-F5344CB8AC3E}">
        <p14:creationId xmlns:p14="http://schemas.microsoft.com/office/powerpoint/2010/main" val="28769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建物, 屋内, 人, グループ が含まれている画像&#10;&#10;自動的に生成された説明">
            <a:extLst>
              <a:ext uri="{FF2B5EF4-FFF2-40B4-BE49-F238E27FC236}">
                <a16:creationId xmlns:a16="http://schemas.microsoft.com/office/drawing/2014/main" id="{AB6B7599-DA4F-D4A0-5220-8DF953A84862}"/>
              </a:ext>
            </a:extLst>
          </p:cNvPr>
          <p:cNvPicPr>
            <a:picLocks noChangeAspect="1"/>
          </p:cNvPicPr>
          <p:nvPr/>
        </p:nvPicPr>
        <p:blipFill>
          <a:blip r:embed="rId2">
            <a:extLst>
              <a:ext uri="{28A0092B-C50C-407E-A947-70E740481C1C}">
                <a14:useLocalDpi xmlns:a14="http://schemas.microsoft.com/office/drawing/2010/main" val="0"/>
              </a:ext>
            </a:extLst>
          </a:blip>
          <a:srcRect t="13192" b="2237"/>
          <a:stretch/>
        </p:blipFill>
        <p:spPr>
          <a:xfrm>
            <a:off x="20" y="1282"/>
            <a:ext cx="12191980" cy="6856718"/>
          </a:xfrm>
          <a:prstGeom prst="rect">
            <a:avLst/>
          </a:prstGeom>
        </p:spPr>
      </p:pic>
      <p:grpSp>
        <p:nvGrpSpPr>
          <p:cNvPr id="7" name="グループ化 6">
            <a:extLst>
              <a:ext uri="{FF2B5EF4-FFF2-40B4-BE49-F238E27FC236}">
                <a16:creationId xmlns:a16="http://schemas.microsoft.com/office/drawing/2014/main" id="{470300D3-A66F-CF29-85C3-CFBDF493754E}"/>
              </a:ext>
            </a:extLst>
          </p:cNvPr>
          <p:cNvGrpSpPr/>
          <p:nvPr/>
        </p:nvGrpSpPr>
        <p:grpSpPr>
          <a:xfrm>
            <a:off x="1941250" y="417248"/>
            <a:ext cx="8309499" cy="1569660"/>
            <a:chOff x="2139518" y="426126"/>
            <a:chExt cx="8309499" cy="1569660"/>
          </a:xfrm>
        </p:grpSpPr>
        <p:sp>
          <p:nvSpPr>
            <p:cNvPr id="2" name="テキスト ボックス 1">
              <a:extLst>
                <a:ext uri="{FF2B5EF4-FFF2-40B4-BE49-F238E27FC236}">
                  <a16:creationId xmlns:a16="http://schemas.microsoft.com/office/drawing/2014/main" id="{6A7F6CE5-787F-66FD-A15D-BA4B91EFD735}"/>
                </a:ext>
              </a:extLst>
            </p:cNvPr>
            <p:cNvSpPr txBox="1"/>
            <p:nvPr/>
          </p:nvSpPr>
          <p:spPr>
            <a:xfrm>
              <a:off x="2139518" y="426126"/>
              <a:ext cx="8309499" cy="1569660"/>
            </a:xfrm>
            <a:prstGeom prst="rect">
              <a:avLst/>
            </a:prstGeom>
            <a:solidFill>
              <a:schemeClr val="bg1"/>
            </a:solidFill>
          </p:spPr>
          <p:txBody>
            <a:bodyPr wrap="square" rtlCol="0">
              <a:spAutoFit/>
            </a:bodyPr>
            <a:lstStyle/>
            <a:p>
              <a:r>
                <a:rPr kumimoji="1" lang="ja-JP" altLang="en-US" sz="2400" dirty="0"/>
                <a:t>スタッフ 全</a:t>
              </a:r>
              <a:r>
                <a:rPr kumimoji="1" lang="en-US" altLang="ja-JP" sz="2400" dirty="0"/>
                <a:t>31</a:t>
              </a:r>
              <a:r>
                <a:rPr kumimoji="1" lang="ja-JP" altLang="en-US" sz="2400" dirty="0"/>
                <a:t>名</a:t>
              </a:r>
              <a:endParaRPr kumimoji="1" lang="en-US" altLang="ja-JP" sz="2400" dirty="0"/>
            </a:p>
            <a:p>
              <a:r>
                <a:rPr kumimoji="1" lang="ja-JP" altLang="en-US" sz="2400" dirty="0"/>
                <a:t>　臨床スタッフ </a:t>
              </a:r>
              <a:r>
                <a:rPr kumimoji="1" lang="en-US" altLang="ja-JP" sz="2400" dirty="0"/>
                <a:t>19</a:t>
              </a:r>
              <a:r>
                <a:rPr kumimoji="1" lang="ja-JP" altLang="en-US" sz="2400" dirty="0"/>
                <a:t>名</a:t>
              </a:r>
              <a:endParaRPr kumimoji="1" lang="en-US" altLang="ja-JP" sz="2400" dirty="0"/>
            </a:p>
            <a:p>
              <a:r>
                <a:rPr kumimoji="1" lang="ja-JP" altLang="en-US" sz="2400" dirty="0"/>
                <a:t>　大学院生 </a:t>
              </a:r>
              <a:r>
                <a:rPr kumimoji="1" lang="en-US" altLang="ja-JP" sz="2400" dirty="0"/>
                <a:t>10</a:t>
              </a:r>
              <a:r>
                <a:rPr kumimoji="1" lang="ja-JP" altLang="en-US" sz="2400" dirty="0"/>
                <a:t>名</a:t>
              </a:r>
              <a:endParaRPr kumimoji="1" lang="en-US" altLang="ja-JP" sz="2400" dirty="0"/>
            </a:p>
            <a:p>
              <a:r>
                <a:rPr kumimoji="1" lang="ja-JP" altLang="en-US" sz="2400" dirty="0"/>
                <a:t>　産休中 </a:t>
              </a:r>
              <a:r>
                <a:rPr kumimoji="1" lang="en-US" altLang="ja-JP" sz="2400" dirty="0"/>
                <a:t>2</a:t>
              </a:r>
              <a:r>
                <a:rPr kumimoji="1" lang="ja-JP" altLang="en-US" sz="2400" dirty="0"/>
                <a:t>名</a:t>
              </a:r>
            </a:p>
          </p:txBody>
        </p:sp>
        <p:sp>
          <p:nvSpPr>
            <p:cNvPr id="6" name="テキスト ボックス 5">
              <a:extLst>
                <a:ext uri="{FF2B5EF4-FFF2-40B4-BE49-F238E27FC236}">
                  <a16:creationId xmlns:a16="http://schemas.microsoft.com/office/drawing/2014/main" id="{7418FBC1-2A09-3FA8-20C5-95877B7D26D5}"/>
                </a:ext>
              </a:extLst>
            </p:cNvPr>
            <p:cNvSpPr txBox="1"/>
            <p:nvPr/>
          </p:nvSpPr>
          <p:spPr>
            <a:xfrm>
              <a:off x="5521910" y="795458"/>
              <a:ext cx="4811697" cy="830997"/>
            </a:xfrm>
            <a:prstGeom prst="rect">
              <a:avLst/>
            </a:prstGeom>
            <a:noFill/>
          </p:spPr>
          <p:txBody>
            <a:bodyPr wrap="square" rtlCol="0">
              <a:spAutoFit/>
            </a:bodyPr>
            <a:lstStyle/>
            <a:p>
              <a:r>
                <a:rPr kumimoji="1" lang="ja-JP" altLang="en-US" sz="2400" dirty="0"/>
                <a:t>働きやすい環境作りの推進に向け、共に歩み続けていきます！</a:t>
              </a:r>
            </a:p>
          </p:txBody>
        </p:sp>
      </p:grpSp>
    </p:spTree>
    <p:extLst>
      <p:ext uri="{BB962C8B-B14F-4D97-AF65-F5344CB8AC3E}">
        <p14:creationId xmlns:p14="http://schemas.microsoft.com/office/powerpoint/2010/main" val="56153544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21261</TotalTime>
  <Words>965</Words>
  <Application>Microsoft Office PowerPoint</Application>
  <PresentationFormat>ワイド画面</PresentationFormat>
  <Paragraphs>177</Paragraphs>
  <Slides>9</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9</vt:i4>
      </vt:variant>
    </vt:vector>
  </HeadingPairs>
  <TitlesOfParts>
    <vt:vector size="18" baseType="lpstr">
      <vt:lpstr>メイリオ</vt:lpstr>
      <vt:lpstr>Yu Gothic</vt:lpstr>
      <vt:lpstr>Yu Gothic</vt:lpstr>
      <vt:lpstr>Arial</vt:lpstr>
      <vt:lpstr>Calibri</vt:lpstr>
      <vt:lpstr>Calibri Light</vt:lpstr>
      <vt:lpstr>Wingdings 2</vt:lpstr>
      <vt:lpstr>HDOfficeLightV0</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智之 新井</dc:creator>
  <cp:lastModifiedBy>智之 新井</cp:lastModifiedBy>
  <cp:revision>356</cp:revision>
  <cp:lastPrinted>2025-02-02T14:29:05Z</cp:lastPrinted>
  <dcterms:created xsi:type="dcterms:W3CDTF">2018-12-25T01:17:55Z</dcterms:created>
  <dcterms:modified xsi:type="dcterms:W3CDTF">2025-02-03T10:56:50Z</dcterms:modified>
</cp:coreProperties>
</file>