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81" r:id="rId5"/>
    <p:sldId id="391" r:id="rId6"/>
    <p:sldId id="395" r:id="rId7"/>
    <p:sldId id="389" r:id="rId8"/>
    <p:sldId id="400" r:id="rId9"/>
    <p:sldId id="401" r:id="rId10"/>
    <p:sldId id="402" r:id="rId11"/>
    <p:sldId id="399" r:id="rId12"/>
    <p:sldId id="385" r:id="rId1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AFF"/>
    <a:srgbClr val="F78CB9"/>
    <a:srgbClr val="F5DAC5"/>
    <a:srgbClr val="00A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84BCD-6CDC-494C-BBEB-F93291D2EF96}" v="3" dt="2026-01-29T13:52:32.822"/>
    <p1510:client id="{F6F484E3-0190-4784-808F-4A3CE84180AA}" v="20" dt="2026-01-28T15:30:59.998"/>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5510" autoAdjust="0"/>
  </p:normalViewPr>
  <p:slideViewPr>
    <p:cSldViewPr snapToGrid="0">
      <p:cViewPr varScale="1">
        <p:scale>
          <a:sx n="88" d="100"/>
          <a:sy n="88" d="100"/>
        </p:scale>
        <p:origin x="331" y="26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潤子 津田" userId="81435dc8b1b70438" providerId="LiveId" clId="{4E57C185-CE8A-4BCD-8D6C-541A931CA099}"/>
    <pc:docChg chg="custSel modSld">
      <pc:chgData name="潤子 津田" userId="81435dc8b1b70438" providerId="LiveId" clId="{4E57C185-CE8A-4BCD-8D6C-541A931CA099}" dt="2026-01-29T13:54:23.186" v="351" actId="20577"/>
      <pc:docMkLst>
        <pc:docMk/>
      </pc:docMkLst>
      <pc:sldChg chg="addSp modSp mod">
        <pc:chgData name="潤子 津田" userId="81435dc8b1b70438" providerId="LiveId" clId="{4E57C185-CE8A-4BCD-8D6C-541A931CA099}" dt="2026-01-29T13:54:23.186" v="351" actId="20577"/>
        <pc:sldMkLst>
          <pc:docMk/>
          <pc:sldMk cId="3016601095" sldId="399"/>
        </pc:sldMkLst>
        <pc:spChg chg="mod">
          <ac:chgData name="潤子 津田" userId="81435dc8b1b70438" providerId="LiveId" clId="{4E57C185-CE8A-4BCD-8D6C-541A931CA099}" dt="2026-01-29T13:48:55.589" v="139" actId="20577"/>
          <ac:spMkLst>
            <pc:docMk/>
            <pc:sldMk cId="3016601095" sldId="399"/>
            <ac:spMk id="4" creationId="{C2121354-7632-9C43-8E68-C190A01F9420}"/>
          </ac:spMkLst>
        </pc:spChg>
        <pc:spChg chg="add mod">
          <ac:chgData name="潤子 津田" userId="81435dc8b1b70438" providerId="LiveId" clId="{4E57C185-CE8A-4BCD-8D6C-541A931CA099}" dt="2026-01-29T13:53:43.931" v="341" actId="1076"/>
          <ac:spMkLst>
            <pc:docMk/>
            <pc:sldMk cId="3016601095" sldId="399"/>
            <ac:spMk id="5" creationId="{83D1B1E5-CB31-F99C-4E6E-2B5C7AEE32F2}"/>
          </ac:spMkLst>
        </pc:spChg>
        <pc:spChg chg="mod">
          <ac:chgData name="潤子 津田" userId="81435dc8b1b70438" providerId="LiveId" clId="{4E57C185-CE8A-4BCD-8D6C-541A931CA099}" dt="2026-01-29T13:54:23.186" v="351" actId="20577"/>
          <ac:spMkLst>
            <pc:docMk/>
            <pc:sldMk cId="3016601095" sldId="399"/>
            <ac:spMk id="7" creationId="{C8474440-A72E-9E69-A562-B29E4D522E3D}"/>
          </ac:spMkLst>
        </pc:spChg>
      </pc:sldChg>
      <pc:sldChg chg="modSp mod">
        <pc:chgData name="潤子 津田" userId="81435dc8b1b70438" providerId="LiveId" clId="{4E57C185-CE8A-4BCD-8D6C-541A931CA099}" dt="2026-01-29T13:43:47.015" v="4" actId="20577"/>
        <pc:sldMkLst>
          <pc:docMk/>
          <pc:sldMk cId="3782224070" sldId="401"/>
        </pc:sldMkLst>
        <pc:spChg chg="mod">
          <ac:chgData name="潤子 津田" userId="81435dc8b1b70438" providerId="LiveId" clId="{4E57C185-CE8A-4BCD-8D6C-541A931CA099}" dt="2026-01-29T13:43:47.015" v="4" actId="20577"/>
          <ac:spMkLst>
            <pc:docMk/>
            <pc:sldMk cId="3782224070" sldId="401"/>
            <ac:spMk id="4" creationId="{162E65F9-6EA0-A46A-FD9A-BAF59498C230}"/>
          </ac:spMkLst>
        </pc:spChg>
      </pc:sldChg>
      <pc:sldChg chg="modSp mod">
        <pc:chgData name="潤子 津田" userId="81435dc8b1b70438" providerId="LiveId" clId="{4E57C185-CE8A-4BCD-8D6C-541A931CA099}" dt="2026-01-29T13:48:32.228" v="113" actId="207"/>
        <pc:sldMkLst>
          <pc:docMk/>
          <pc:sldMk cId="4245515051" sldId="402"/>
        </pc:sldMkLst>
        <pc:spChg chg="mod">
          <ac:chgData name="潤子 津田" userId="81435dc8b1b70438" providerId="LiveId" clId="{4E57C185-CE8A-4BCD-8D6C-541A931CA099}" dt="2026-01-29T13:43:54.886" v="16" actId="20577"/>
          <ac:spMkLst>
            <pc:docMk/>
            <pc:sldMk cId="4245515051" sldId="402"/>
            <ac:spMk id="4" creationId="{4FD3A62E-36DE-0060-32AC-552B6FF77E2B}"/>
          </ac:spMkLst>
        </pc:spChg>
        <pc:spChg chg="mod">
          <ac:chgData name="潤子 津田" userId="81435dc8b1b70438" providerId="LiveId" clId="{4E57C185-CE8A-4BCD-8D6C-541A931CA099}" dt="2026-01-29T13:48:32.228" v="113" actId="207"/>
          <ac:spMkLst>
            <pc:docMk/>
            <pc:sldMk cId="4245515051" sldId="402"/>
            <ac:spMk id="5" creationId="{F0BB4CF0-4B79-B163-39AA-6DE4532B167A}"/>
          </ac:spMkLst>
        </pc:spChg>
        <pc:spChg chg="mod">
          <ac:chgData name="潤子 津田" userId="81435dc8b1b70438" providerId="LiveId" clId="{4E57C185-CE8A-4BCD-8D6C-541A931CA099}" dt="2026-01-29T13:48:04.502" v="111" actId="20577"/>
          <ac:spMkLst>
            <pc:docMk/>
            <pc:sldMk cId="4245515051" sldId="402"/>
            <ac:spMk id="6" creationId="{38AFB32A-54C9-7B77-3622-7DCE5B77FB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日付プレースホルダー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23E10C-4735-4A0D-A76B-FFFBF4B6ED03}" type="datetimeFigureOut">
              <a:rPr lang="en-US" smtClean="0"/>
              <a:t>1/29/2026</a:t>
            </a:fld>
            <a:endParaRPr lang="en-US" dirty="0"/>
          </a:p>
        </p:txBody>
      </p:sp>
      <p:sp>
        <p:nvSpPr>
          <p:cNvPr id="4" name="フッター プレースホルダー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スライド番号プレースホルダー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noProof="0"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735CDE-2E0B-4188-96E9-ADF9ACB826A9}" type="datetimeFigureOut">
              <a:rPr lang="en-US" noProof="0" smtClean="0"/>
              <a:t>1/29/2026</a:t>
            </a:fld>
            <a:endParaRPr lang="en-US" noProof="0"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normAutofit/>
          </a:bodyPr>
          <a:lstStyle/>
          <a:p>
            <a:pPr lvl="0" rtl="0"/>
            <a:r>
              <a:rPr lang="ja" noProof="0"/>
              <a:t>マスター テキストのスタイルを編集する</a:t>
            </a:r>
          </a:p>
          <a:p>
            <a:pPr lvl="1" rtl="0"/>
            <a:r>
              <a:rPr lang="ja" noProof="0"/>
              <a:t>第 2 レベル</a:t>
            </a:r>
          </a:p>
          <a:p>
            <a:pPr lvl="2" rtl="0"/>
            <a:r>
              <a:rPr lang="ja" noProof="0"/>
              <a:t>第 3 レベル</a:t>
            </a:r>
          </a:p>
          <a:p>
            <a:pPr lvl="3" rtl="0"/>
            <a:r>
              <a:rPr lang="ja" noProof="0"/>
              <a:t>第 4 レベル</a:t>
            </a:r>
          </a:p>
          <a:p>
            <a:pPr lvl="4" rtl="0"/>
            <a:r>
              <a:rPr lang="ja" noProof="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noProof="0"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78487DE8-DB1D-7476-8C44-B0F448760DE0}"/>
              </a:ext>
            </a:extLst>
          </p:cNvPr>
          <p:cNvSpPr/>
          <p:nvPr userDrawn="1"/>
        </p:nvSpPr>
        <p:spPr>
          <a:xfrm>
            <a:off x="803566" y="329415"/>
            <a:ext cx="9459997"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9" name="画像 8" descr="紫色の線が付いたカラフルな液体&#10;&#10;自動生成された説明">
            <a:extLst>
              <a:ext uri="{FF2B5EF4-FFF2-40B4-BE49-F238E27FC236}">
                <a16:creationId xmlns:a16="http://schemas.microsoft.com/office/drawing/2014/main" id="{1F307DB2-2647-9E7A-A3A3-DBE7504930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680" r="331" b="10324"/>
          <a:stretch/>
        </p:blipFill>
        <p:spPr>
          <a:xfrm>
            <a:off x="84057" y="-9099"/>
            <a:ext cx="11536223" cy="6867100"/>
          </a:xfrm>
          <a:prstGeom prst="rect">
            <a:avLst/>
          </a:prstGeom>
        </p:spPr>
      </p:pic>
      <p:pic>
        <p:nvPicPr>
          <p:cNvPr id="11" name="グラフィック 10">
            <a:extLst>
              <a:ext uri="{FF2B5EF4-FFF2-40B4-BE49-F238E27FC236}">
                <a16:creationId xmlns:a16="http://schemas.microsoft.com/office/drawing/2014/main" id="{99285B55-78E1-B83E-F9B2-6616677DB95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42007" y="1223587"/>
            <a:ext cx="849017" cy="978035"/>
          </a:xfrm>
          <a:prstGeom prst="rect">
            <a:avLst/>
          </a:prstGeom>
        </p:spPr>
      </p:pic>
      <p:pic>
        <p:nvPicPr>
          <p:cNvPr id="12" name="グラフィック 11">
            <a:extLst>
              <a:ext uri="{FF2B5EF4-FFF2-40B4-BE49-F238E27FC236}">
                <a16:creationId xmlns:a16="http://schemas.microsoft.com/office/drawing/2014/main" id="{D3B77729-8929-07DD-3A0E-3345E9C7EC5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21023" y="4463033"/>
            <a:ext cx="849017" cy="978035"/>
          </a:xfrm>
          <a:prstGeom prst="rect">
            <a:avLst/>
          </a:prstGeom>
        </p:spPr>
      </p:pic>
      <p:sp>
        <p:nvSpPr>
          <p:cNvPr id="13" name="タイトル 1">
            <a:extLst>
              <a:ext uri="{FF2B5EF4-FFF2-40B4-BE49-F238E27FC236}">
                <a16:creationId xmlns:a16="http://schemas.microsoft.com/office/drawing/2014/main" id="{A3485D99-86C3-3AD2-8EEC-686C73F65A75}"/>
              </a:ext>
            </a:extLst>
          </p:cNvPr>
          <p:cNvSpPr>
            <a:spLocks noGrp="1"/>
          </p:cNvSpPr>
          <p:nvPr>
            <p:ph type="title" hasCustomPrompt="1"/>
          </p:nvPr>
        </p:nvSpPr>
        <p:spPr>
          <a:xfrm>
            <a:off x="2322576" y="1307592"/>
            <a:ext cx="6830568" cy="4498848"/>
          </a:xfrm>
        </p:spPr>
        <p:txBody>
          <a:bodyPr rtlCol="0">
            <a:normAutofit/>
          </a:bodyPr>
          <a:lstStyle>
            <a:lvl1pPr algn="ctr">
              <a:lnSpc>
                <a:spcPct val="113000"/>
              </a:lnSpc>
              <a:defRPr sz="5400" baseline="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4" name="日付プレースホルダー 13">
            <a:extLst>
              <a:ext uri="{FF2B5EF4-FFF2-40B4-BE49-F238E27FC236}">
                <a16:creationId xmlns:a16="http://schemas.microsoft.com/office/drawing/2014/main" id="{A94F02A7-35D5-9B29-B063-4F40E8DCFBD2}"/>
              </a:ext>
            </a:extLst>
          </p:cNvPr>
          <p:cNvSpPr>
            <a:spLocks noGrp="1"/>
          </p:cNvSpPr>
          <p:nvPr>
            <p:ph type="dt" sz="half" idx="10"/>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Tree>
    <p:extLst>
      <p:ext uri="{BB962C8B-B14F-4D97-AF65-F5344CB8AC3E}">
        <p14:creationId xmlns:p14="http://schemas.microsoft.com/office/powerpoint/2010/main" val="91876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2" name="グラフィック 11">
            <a:extLst>
              <a:ext uri="{FF2B5EF4-FFF2-40B4-BE49-F238E27FC236}">
                <a16:creationId xmlns:a16="http://schemas.microsoft.com/office/drawing/2014/main" id="{AB0126E7-35C8-4EB5-B66B-D1260C4AE37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380" y="5498683"/>
            <a:ext cx="904680" cy="1042157"/>
          </a:xfrm>
          <a:prstGeom prst="rect">
            <a:avLst/>
          </a:prstGeom>
        </p:spPr>
      </p:pic>
      <p:sp>
        <p:nvSpPr>
          <p:cNvPr id="8" name="長方形 7">
            <a:extLst>
              <a:ext uri="{FF2B5EF4-FFF2-40B4-BE49-F238E27FC236}">
                <a16:creationId xmlns:a16="http://schemas.microsoft.com/office/drawing/2014/main" id="{17647433-270D-5D45-29E0-608311CA9701}"/>
              </a:ext>
            </a:extLst>
          </p:cNvPr>
          <p:cNvSpPr>
            <a:spLocks/>
          </p:cNvSpPr>
          <p:nvPr userDrawn="1"/>
        </p:nvSpPr>
        <p:spPr>
          <a:xfrm>
            <a:off x="5621925" y="1468626"/>
            <a:ext cx="4641637" cy="5055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長方形 9">
            <a:extLst>
              <a:ext uri="{FF2B5EF4-FFF2-40B4-BE49-F238E27FC236}">
                <a16:creationId xmlns:a16="http://schemas.microsoft.com/office/drawing/2014/main" id="{6F4F7496-C504-BB47-EC59-97AAA92A07B8}"/>
              </a:ext>
            </a:extLst>
          </p:cNvPr>
          <p:cNvSpPr/>
          <p:nvPr userDrawn="1"/>
        </p:nvSpPr>
        <p:spPr>
          <a:xfrm>
            <a:off x="803567" y="1460959"/>
            <a:ext cx="4641638" cy="50553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14" name="画像 13" descr="紫色の線が付いたカラフルな液体&#10;&#10;中程度の精度で自動的に生成される説明">
            <a:extLst>
              <a:ext uri="{FF2B5EF4-FFF2-40B4-BE49-F238E27FC236}">
                <a16:creationId xmlns:a16="http://schemas.microsoft.com/office/drawing/2014/main" id="{32B92FA5-A482-D296-0300-0D794E5A16D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8008"/>
          <a:stretch/>
        </p:blipFill>
        <p:spPr>
          <a:xfrm rot="10800000">
            <a:off x="0" y="4603898"/>
            <a:ext cx="6148843" cy="2254101"/>
          </a:xfrm>
          <a:prstGeom prst="rect">
            <a:avLst/>
          </a:prstGeom>
        </p:spPr>
      </p:pic>
      <p:sp>
        <p:nvSpPr>
          <p:cNvPr id="2" name="タイトル 1">
            <a:extLst>
              <a:ext uri="{FF2B5EF4-FFF2-40B4-BE49-F238E27FC236}">
                <a16:creationId xmlns:a16="http://schemas.microsoft.com/office/drawing/2014/main" id="{A4898EEF-CE97-B22D-6E75-D121E815D977}"/>
              </a:ext>
            </a:extLst>
          </p:cNvPr>
          <p:cNvSpPr>
            <a:spLocks noGrp="1"/>
          </p:cNvSpPr>
          <p:nvPr>
            <p:ph type="title" hasCustomPrompt="1"/>
          </p:nvPr>
        </p:nvSpPr>
        <p:spPr>
          <a:xfrm>
            <a:off x="804672" y="411480"/>
            <a:ext cx="9464040" cy="1279208"/>
          </a:xfrm>
        </p:spPr>
        <p:txBody>
          <a:bodyPr rtlCol="0" anchor="t">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5" name="コンテンツ プレースホルダー 13">
            <a:extLst>
              <a:ext uri="{FF2B5EF4-FFF2-40B4-BE49-F238E27FC236}">
                <a16:creationId xmlns:a16="http://schemas.microsoft.com/office/drawing/2014/main" id="{98A1FC94-DC76-4D72-16F0-88E8D6196029}"/>
              </a:ext>
            </a:extLst>
          </p:cNvPr>
          <p:cNvSpPr>
            <a:spLocks noGrp="1"/>
          </p:cNvSpPr>
          <p:nvPr>
            <p:ph sz="quarter" idx="15" hasCustomPrompt="1"/>
          </p:nvPr>
        </p:nvSpPr>
        <p:spPr>
          <a:xfrm>
            <a:off x="1115568" y="1883664"/>
            <a:ext cx="4014216" cy="3511296"/>
          </a:xfrm>
        </p:spPr>
        <p:txBody>
          <a:bodyPr rtlCol="0" anchor="t">
            <a:normAutofit/>
          </a:bodyPr>
          <a:lstStyle>
            <a:lvl1pPr marL="228600" indent="-228600">
              <a:lnSpc>
                <a:spcPct val="100000"/>
              </a:lnSpc>
              <a:spcBef>
                <a:spcPts val="600"/>
              </a:spcBef>
              <a:spcAft>
                <a:spcPts val="600"/>
              </a:spcAft>
              <a:buClr>
                <a:schemeClr val="tx2"/>
              </a:buClr>
              <a:defRPr lang="en-US" sz="1400" b="0" kern="1200" dirty="0" smtClean="0">
                <a:solidFill>
                  <a:schemeClr val="accent1">
                    <a:lumMod val="50000"/>
                  </a:schemeClr>
                </a:solidFill>
                <a:latin typeface="Meiryo UI" panose="020B0604030504040204" pitchFamily="34" charset="-128"/>
                <a:ea typeface="Meiryo UI" panose="020B0604030504040204" pitchFamily="34" charset="-128"/>
                <a:cs typeface="+mn-cs"/>
              </a:defRPr>
            </a:lvl1pPr>
            <a:lvl2pPr>
              <a:buClr>
                <a:schemeClr val="tx2"/>
              </a:buClr>
              <a:defRPr sz="1200">
                <a:latin typeface="Meiryo UI" panose="020B0604030504040204" pitchFamily="34" charset="-128"/>
                <a:ea typeface="Meiryo UI" panose="020B0604030504040204" pitchFamily="34" charset="-128"/>
              </a:defRPr>
            </a:lvl2pPr>
            <a:lvl3pPr>
              <a:buClr>
                <a:schemeClr val="tx2"/>
              </a:buClr>
              <a:defRPr sz="1200">
                <a:latin typeface="Meiryo UI" panose="020B0604030504040204" pitchFamily="34" charset="-128"/>
                <a:ea typeface="Meiryo UI" panose="020B0604030504040204" pitchFamily="34" charset="-128"/>
              </a:defRPr>
            </a:lvl3pPr>
            <a:lvl4pPr>
              <a:defRPr sz="1600"/>
            </a:lvl4pPr>
            <a:lvl5pPr>
              <a:defRPr sz="1600"/>
            </a:lvl5pPr>
          </a:lstStyle>
          <a:p>
            <a:pPr marL="228600" lvl="0" indent="-228600" algn="l" defTabSz="914400" rtl="0" eaLnBrk="1" latinLnBrk="0" hangingPunct="1">
              <a:lnSpc>
                <a:spcPct val="90000"/>
              </a:lnSpc>
              <a:spcBef>
                <a:spcPts val="1000"/>
              </a:spcBef>
              <a:spcAft>
                <a:spcPts val="1200"/>
              </a:spcAft>
              <a:buClr>
                <a:schemeClr val="accent2"/>
              </a:buClr>
              <a:buFont typeface="Arial" panose="020B0604020202020204" pitchFamily="34" charset="0"/>
              <a:buChar char="•"/>
            </a:pPr>
            <a:r>
              <a:rPr lang="ja"/>
              <a:t>クリックしてマスター テキストのスタイルを編集</a:t>
            </a:r>
          </a:p>
          <a:p>
            <a:pPr lvl="1" rtl="0"/>
            <a:r>
              <a:rPr lang="ja"/>
              <a:t>第 2 レベル</a:t>
            </a:r>
          </a:p>
          <a:p>
            <a:pPr lvl="2" rtl="0"/>
            <a:r>
              <a:rPr lang="ja"/>
              <a:t>第 3 レベル</a:t>
            </a:r>
          </a:p>
        </p:txBody>
      </p:sp>
      <p:sp>
        <p:nvSpPr>
          <p:cNvPr id="19" name="コンテンツ プレースホルダー 18">
            <a:extLst>
              <a:ext uri="{FF2B5EF4-FFF2-40B4-BE49-F238E27FC236}">
                <a16:creationId xmlns:a16="http://schemas.microsoft.com/office/drawing/2014/main" id="{81E2BE2C-1D19-F2FC-F91E-A2C733258648}"/>
              </a:ext>
            </a:extLst>
          </p:cNvPr>
          <p:cNvSpPr>
            <a:spLocks noGrp="1"/>
          </p:cNvSpPr>
          <p:nvPr>
            <p:ph sz="quarter" idx="16" hasCustomPrompt="1"/>
          </p:nvPr>
        </p:nvSpPr>
        <p:spPr>
          <a:xfrm>
            <a:off x="5934456" y="1883664"/>
            <a:ext cx="4014216" cy="3511296"/>
          </a:xfrm>
        </p:spPr>
        <p:txBody>
          <a:bodyPr rtlCol="0">
            <a:normAutofit/>
          </a:bodyPr>
          <a:lstStyle>
            <a:lvl1pPr marL="0" indent="0">
              <a:lnSpc>
                <a:spcPct val="100000"/>
              </a:lnSpc>
              <a:spcAft>
                <a:spcPts val="1200"/>
              </a:spcAft>
              <a:buNone/>
              <a:defRPr sz="1400" b="1">
                <a:latin typeface="Meiryo UI" panose="020B0604030504040204" pitchFamily="34" charset="-128"/>
                <a:ea typeface="Meiryo UI" panose="020B0604030504040204" pitchFamily="34" charset="-128"/>
              </a:defRPr>
            </a:lvl1pPr>
            <a:lvl2pPr>
              <a:buClr>
                <a:schemeClr val="tx2"/>
              </a:buClr>
              <a:defRPr sz="1200">
                <a:latin typeface="Meiryo UI" panose="020B0604030504040204" pitchFamily="34" charset="-128"/>
                <a:ea typeface="Meiryo UI" panose="020B0604030504040204" pitchFamily="34" charset="-128"/>
              </a:defRPr>
            </a:lvl2pPr>
            <a:lvl3pPr>
              <a:buClr>
                <a:schemeClr val="tx2"/>
              </a:buClr>
              <a:defRPr sz="1200">
                <a:latin typeface="Meiryo UI" panose="020B0604030504040204" pitchFamily="34" charset="-128"/>
                <a:ea typeface="Meiryo UI" panose="020B0604030504040204" pitchFamily="34" charset="-128"/>
              </a:defRPr>
            </a:lvl3pPr>
            <a:lvl4pPr>
              <a:buClr>
                <a:schemeClr val="tx2"/>
              </a:buClr>
              <a:defRPr sz="1200">
                <a:latin typeface="Meiryo UI" panose="020B0604030504040204" pitchFamily="34" charset="-128"/>
                <a:ea typeface="Meiryo UI" panose="020B0604030504040204" pitchFamily="34" charset="-128"/>
              </a:defRPr>
            </a:lvl4pPr>
            <a:lvl5pPr>
              <a:buClr>
                <a:schemeClr val="tx2"/>
              </a:buClr>
              <a:defRPr sz="12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5" name="日付プレースホルダー 4">
            <a:extLst>
              <a:ext uri="{FF2B5EF4-FFF2-40B4-BE49-F238E27FC236}">
                <a16:creationId xmlns:a16="http://schemas.microsoft.com/office/drawing/2014/main" id="{A2128C8D-2511-191A-0965-7E441EDA27B3}"/>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8D4E08F2-413A-87D7-FC7E-FA7C3282F78C}"/>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AABE8ED2-48AE-58D3-898D-1C9D6D65A7C4}"/>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spTree>
    <p:extLst>
      <p:ext uri="{BB962C8B-B14F-4D97-AF65-F5344CB8AC3E}">
        <p14:creationId xmlns:p14="http://schemas.microsoft.com/office/powerpoint/2010/main" val="55122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コンテンツ、表">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1F8B0822-A3A0-6F7D-70AC-41FCAAB74F5D}"/>
              </a:ext>
            </a:extLst>
          </p:cNvPr>
          <p:cNvSpPr>
            <a:spLocks noGrp="1"/>
          </p:cNvSpPr>
          <p:nvPr>
            <p:ph type="title" hasCustomPrompt="1"/>
          </p:nvPr>
        </p:nvSpPr>
        <p:spPr>
          <a:xfrm>
            <a:off x="3950206" y="539496"/>
            <a:ext cx="6958584" cy="1435608"/>
          </a:xfrm>
        </p:spPr>
        <p:txBody>
          <a:bodyPr rtlCol="0" anchor="ctr">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pic>
        <p:nvPicPr>
          <p:cNvPr id="10" name="グラフィック 9">
            <a:extLst>
              <a:ext uri="{FF2B5EF4-FFF2-40B4-BE49-F238E27FC236}">
                <a16:creationId xmlns:a16="http://schemas.microsoft.com/office/drawing/2014/main" id="{167BAFAF-EE3F-5B9A-6382-910CD450D2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flipV="1">
            <a:off x="9408940" y="3205716"/>
            <a:ext cx="809263" cy="932240"/>
          </a:xfrm>
          <a:prstGeom prst="rect">
            <a:avLst/>
          </a:prstGeom>
        </p:spPr>
      </p:pic>
      <p:sp>
        <p:nvSpPr>
          <p:cNvPr id="2" name="長方形 1">
            <a:extLst>
              <a:ext uri="{FF2B5EF4-FFF2-40B4-BE49-F238E27FC236}">
                <a16:creationId xmlns:a16="http://schemas.microsoft.com/office/drawing/2014/main" id="{D231B5D0-8E67-901E-73FB-36D970CB8F97}"/>
              </a:ext>
            </a:extLst>
          </p:cNvPr>
          <p:cNvSpPr/>
          <p:nvPr userDrawn="1"/>
        </p:nvSpPr>
        <p:spPr>
          <a:xfrm>
            <a:off x="711203" y="329416"/>
            <a:ext cx="2503051" cy="59790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コンテンツ プレースホルダー 7">
            <a:extLst>
              <a:ext uri="{FF2B5EF4-FFF2-40B4-BE49-F238E27FC236}">
                <a16:creationId xmlns:a16="http://schemas.microsoft.com/office/drawing/2014/main" id="{1FEFF780-F9A6-D70C-43AF-EF361A89EECA}"/>
              </a:ext>
            </a:extLst>
          </p:cNvPr>
          <p:cNvSpPr>
            <a:spLocks noGrp="1"/>
          </p:cNvSpPr>
          <p:nvPr>
            <p:ph sz="quarter" idx="17" hasCustomPrompt="1"/>
          </p:nvPr>
        </p:nvSpPr>
        <p:spPr>
          <a:xfrm>
            <a:off x="3950000" y="1965960"/>
            <a:ext cx="6629400" cy="859536"/>
          </a:xfrm>
        </p:spPr>
        <p:txBody>
          <a:bodyPr rtlCol="0" anchor="t">
            <a:normAutofit/>
          </a:bodyPr>
          <a:lstStyle>
            <a:lvl1pPr marL="0" indent="0">
              <a:lnSpc>
                <a:spcPct val="100000"/>
              </a:lnSpc>
              <a:spcBef>
                <a:spcPts val="1000"/>
              </a:spcBef>
              <a:spcAft>
                <a:spcPts val="0"/>
              </a:spcAft>
              <a:buFont typeface="Arial" panose="020B0604020202020204" pitchFamily="34" charset="0"/>
              <a:buNone/>
              <a:defRPr sz="1800" b="0">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vl4pPr>
            <a:lvl5pPr>
              <a:defRPr sz="1600"/>
            </a:lvl5pPr>
          </a:lstStyle>
          <a:p>
            <a:pPr lvl="0" rtl="0"/>
            <a:r>
              <a:rPr lang="ja"/>
              <a:t>クリックしてマスター テキストのスタイルを編集</a:t>
            </a:r>
          </a:p>
          <a:p>
            <a:pPr lvl="1" rtl="0"/>
            <a:r>
              <a:rPr lang="ja"/>
              <a:t>第 2 レベル</a:t>
            </a:r>
          </a:p>
          <a:p>
            <a:pPr lvl="2" rtl="0"/>
            <a:r>
              <a:rPr lang="ja"/>
              <a:t>第 3 レベル</a:t>
            </a:r>
          </a:p>
        </p:txBody>
      </p:sp>
      <p:sp>
        <p:nvSpPr>
          <p:cNvPr id="11" name="表プレースホルダー 10">
            <a:extLst>
              <a:ext uri="{FF2B5EF4-FFF2-40B4-BE49-F238E27FC236}">
                <a16:creationId xmlns:a16="http://schemas.microsoft.com/office/drawing/2014/main" id="{9ACBEEE1-322A-B926-9005-21D1F3999AA9}"/>
              </a:ext>
            </a:extLst>
          </p:cNvPr>
          <p:cNvSpPr>
            <a:spLocks noGrp="1"/>
          </p:cNvSpPr>
          <p:nvPr>
            <p:ph type="tbl" sz="quarter" idx="18"/>
          </p:nvPr>
        </p:nvSpPr>
        <p:spPr>
          <a:xfrm>
            <a:off x="4039564" y="2962656"/>
            <a:ext cx="6539835" cy="3227387"/>
          </a:xfrm>
        </p:spPr>
        <p:txBody>
          <a:bodyPr rtlCol="0">
            <a:normAutofit/>
          </a:bodyPr>
          <a:lstStyle>
            <a:lvl1pPr>
              <a:defRPr sz="1800"/>
            </a:lvl1pPr>
          </a:lstStyle>
          <a:p>
            <a:pPr rtl="0"/>
            <a:r>
              <a:rPr lang="ja-JP" altLang="en-US"/>
              <a:t>表を追加</a:t>
            </a:r>
            <a:endParaRPr lang="en-US" dirty="0"/>
          </a:p>
        </p:txBody>
      </p:sp>
      <p:sp>
        <p:nvSpPr>
          <p:cNvPr id="5" name="日付プレースホルダー 4">
            <a:extLst>
              <a:ext uri="{FF2B5EF4-FFF2-40B4-BE49-F238E27FC236}">
                <a16:creationId xmlns:a16="http://schemas.microsoft.com/office/drawing/2014/main" id="{79FCFB5D-5D4D-191A-E033-35889513273D}"/>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9FB8D263-095A-9E1E-0A55-36A5B42EC2BA}"/>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E5E28F88-D01C-0A01-2CA2-DBE75087BAD7}"/>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20" name="画像 19" descr="黒の背景にカラフルなグラデーション&#10;&#10;自動生成された説明">
            <a:extLst>
              <a:ext uri="{FF2B5EF4-FFF2-40B4-BE49-F238E27FC236}">
                <a16:creationId xmlns:a16="http://schemas.microsoft.com/office/drawing/2014/main" id="{24AE729D-8A2D-FEFD-3B1F-8025FBBDD5F1}"/>
              </a:ext>
            </a:extLst>
          </p:cNvPr>
          <p:cNvPicPr>
            <a:picLocks noChangeAspect="1"/>
          </p:cNvPicPr>
          <p:nvPr userDrawn="1"/>
        </p:nvPicPr>
        <p:blipFill>
          <a:blip r:embed="rId4"/>
          <a:srcRect l="12219" t="5197"/>
          <a:stretch>
            <a:fillRect/>
          </a:stretch>
        </p:blipFill>
        <p:spPr>
          <a:xfrm rot="14400000">
            <a:off x="-2171467" y="2562333"/>
            <a:ext cx="6626421" cy="4182149"/>
          </a:xfrm>
          <a:custGeom>
            <a:avLst/>
            <a:gdLst>
              <a:gd name="connsiteX0" fmla="*/ 6626421 w 6626421"/>
              <a:gd name="connsiteY0" fmla="*/ 4182149 h 4182149"/>
              <a:gd name="connsiteX1" fmla="*/ 1319145 w 6626421"/>
              <a:gd name="connsiteY1" fmla="*/ 4182149 h 4182149"/>
              <a:gd name="connsiteX2" fmla="*/ 0 w 6626421"/>
              <a:gd name="connsiteY2" fmla="*/ 3420540 h 4182149"/>
              <a:gd name="connsiteX3" fmla="*/ 1974850 w 6626421"/>
              <a:gd name="connsiteY3" fmla="*/ 0 h 4182149"/>
              <a:gd name="connsiteX4" fmla="*/ 6626421 w 6626421"/>
              <a:gd name="connsiteY4" fmla="*/ 2685586 h 418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6421" h="4182149">
                <a:moveTo>
                  <a:pt x="6626421" y="4182149"/>
                </a:moveTo>
                <a:lnTo>
                  <a:pt x="1319145" y="4182149"/>
                </a:lnTo>
                <a:lnTo>
                  <a:pt x="0" y="3420540"/>
                </a:lnTo>
                <a:lnTo>
                  <a:pt x="1974850" y="0"/>
                </a:lnTo>
                <a:lnTo>
                  <a:pt x="6626421" y="2685586"/>
                </a:lnTo>
                <a:close/>
              </a:path>
            </a:pathLst>
          </a:custGeom>
        </p:spPr>
      </p:pic>
      <p:pic>
        <p:nvPicPr>
          <p:cNvPr id="13" name="グラフィック 12">
            <a:extLst>
              <a:ext uri="{FF2B5EF4-FFF2-40B4-BE49-F238E27FC236}">
                <a16:creationId xmlns:a16="http://schemas.microsoft.com/office/drawing/2014/main" id="{92DA2EC6-9201-16D6-4C20-0FB5854C2C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273050" y="2512988"/>
            <a:ext cx="849017" cy="978035"/>
          </a:xfrm>
          <a:prstGeom prst="rect">
            <a:avLst/>
          </a:prstGeom>
        </p:spPr>
      </p:pic>
    </p:spTree>
    <p:extLst>
      <p:ext uri="{BB962C8B-B14F-4D97-AF65-F5344CB8AC3E}">
        <p14:creationId xmlns:p14="http://schemas.microsoft.com/office/powerpoint/2010/main" val="28234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 ">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1F8B0822-A3A0-6F7D-70AC-41FCAAB74F5D}"/>
              </a:ext>
            </a:extLst>
          </p:cNvPr>
          <p:cNvSpPr>
            <a:spLocks noGrp="1"/>
          </p:cNvSpPr>
          <p:nvPr>
            <p:ph type="title" hasCustomPrompt="1"/>
          </p:nvPr>
        </p:nvSpPr>
        <p:spPr>
          <a:xfrm>
            <a:off x="804672" y="411480"/>
            <a:ext cx="9464040" cy="1435608"/>
          </a:xfrm>
        </p:spPr>
        <p:txBody>
          <a:bodyPr rtlCol="0" anchor="t">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pic>
        <p:nvPicPr>
          <p:cNvPr id="10" name="グラフィック 9">
            <a:extLst>
              <a:ext uri="{FF2B5EF4-FFF2-40B4-BE49-F238E27FC236}">
                <a16:creationId xmlns:a16="http://schemas.microsoft.com/office/drawing/2014/main" id="{167BAFAF-EE3F-5B9A-6382-910CD450D2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flipV="1">
            <a:off x="9408940" y="3205716"/>
            <a:ext cx="809263" cy="932240"/>
          </a:xfrm>
          <a:prstGeom prst="rect">
            <a:avLst/>
          </a:prstGeom>
        </p:spPr>
      </p:pic>
      <p:sp>
        <p:nvSpPr>
          <p:cNvPr id="11" name="表プレースホルダー 10">
            <a:extLst>
              <a:ext uri="{FF2B5EF4-FFF2-40B4-BE49-F238E27FC236}">
                <a16:creationId xmlns:a16="http://schemas.microsoft.com/office/drawing/2014/main" id="{9ACBEEE1-322A-B926-9005-21D1F3999AA9}"/>
              </a:ext>
            </a:extLst>
          </p:cNvPr>
          <p:cNvSpPr>
            <a:spLocks noGrp="1"/>
          </p:cNvSpPr>
          <p:nvPr>
            <p:ph type="tbl" sz="quarter" idx="18"/>
          </p:nvPr>
        </p:nvSpPr>
        <p:spPr>
          <a:xfrm>
            <a:off x="804672" y="1472184"/>
            <a:ext cx="9537192" cy="3922776"/>
          </a:xfrm>
        </p:spPr>
        <p:txBody>
          <a:bodyPr rtlCol="0">
            <a:normAutofit/>
          </a:bodyPr>
          <a:lstStyle>
            <a:lvl1pPr>
              <a:defRPr sz="1800"/>
            </a:lvl1pPr>
          </a:lstStyle>
          <a:p>
            <a:pPr rtl="0"/>
            <a:r>
              <a:rPr lang="ja-JP" altLang="en-US"/>
              <a:t>表を追加</a:t>
            </a:r>
            <a:endParaRPr lang="en-US" dirty="0"/>
          </a:p>
        </p:txBody>
      </p:sp>
      <p:sp>
        <p:nvSpPr>
          <p:cNvPr id="5" name="日付プレースホルダー 4">
            <a:extLst>
              <a:ext uri="{FF2B5EF4-FFF2-40B4-BE49-F238E27FC236}">
                <a16:creationId xmlns:a16="http://schemas.microsoft.com/office/drawing/2014/main" id="{79FCFB5D-5D4D-191A-E033-35889513273D}"/>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9FB8D263-095A-9E1E-0A55-36A5B42EC2BA}"/>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E5E28F88-D01C-0A01-2CA2-DBE75087BAD7}"/>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8" name="画像 7" descr="黒の背景を持つカラフルな液体&#10;&#10;中程度の精度で自動的に生成される説明">
            <a:extLst>
              <a:ext uri="{FF2B5EF4-FFF2-40B4-BE49-F238E27FC236}">
                <a16:creationId xmlns:a16="http://schemas.microsoft.com/office/drawing/2014/main" id="{B9D6252C-CE9A-ABBD-43D8-62F708B2B27D}"/>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rot="10800000" flipH="1">
            <a:off x="-3380" y="5552387"/>
            <a:ext cx="3785031" cy="1310811"/>
          </a:xfrm>
          <a:prstGeom prst="rect">
            <a:avLst/>
          </a:prstGeom>
        </p:spPr>
      </p:pic>
      <p:pic>
        <p:nvPicPr>
          <p:cNvPr id="9" name="画像 8" descr="紫色の線が付いたカラフルな液体&#10;&#10;中程度の精度で自動的に生成される説明">
            <a:extLst>
              <a:ext uri="{FF2B5EF4-FFF2-40B4-BE49-F238E27FC236}">
                <a16:creationId xmlns:a16="http://schemas.microsoft.com/office/drawing/2014/main" id="{C975A1D6-EEFF-C8C1-AC72-68C09285D59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rot="10800000">
            <a:off x="6686580" y="-9167"/>
            <a:ext cx="5538171" cy="2250778"/>
          </a:xfrm>
          <a:prstGeom prst="rect">
            <a:avLst/>
          </a:prstGeom>
        </p:spPr>
      </p:pic>
    </p:spTree>
    <p:extLst>
      <p:ext uri="{BB962C8B-B14F-4D97-AF65-F5344CB8AC3E}">
        <p14:creationId xmlns:p14="http://schemas.microsoft.com/office/powerpoint/2010/main" val="3989333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spTree>
      <p:nvGrpSpPr>
        <p:cNvPr id="1" name=""/>
        <p:cNvGrpSpPr/>
        <p:nvPr/>
      </p:nvGrpSpPr>
      <p:grpSpPr>
        <a:xfrm>
          <a:off x="0" y="0"/>
          <a:ext cx="0" cy="0"/>
          <a:chOff x="0" y="0"/>
          <a:chExt cx="0" cy="0"/>
        </a:xfrm>
      </p:grpSpPr>
      <p:sp>
        <p:nvSpPr>
          <p:cNvPr id="13" name="長方形 12">
            <a:extLst>
              <a:ext uri="{FF2B5EF4-FFF2-40B4-BE49-F238E27FC236}">
                <a16:creationId xmlns:a16="http://schemas.microsoft.com/office/drawing/2014/main" id="{E21AC4E5-2B89-481E-46B9-A867F5699CEE}"/>
              </a:ext>
            </a:extLst>
          </p:cNvPr>
          <p:cNvSpPr/>
          <p:nvPr userDrawn="1"/>
        </p:nvSpPr>
        <p:spPr>
          <a:xfrm>
            <a:off x="803566" y="329415"/>
            <a:ext cx="9459997"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4" name="画像 13" descr="黒の背景にカラフルなグラデーション&#10;&#10;自動生成された説明">
            <a:extLst>
              <a:ext uri="{FF2B5EF4-FFF2-40B4-BE49-F238E27FC236}">
                <a16:creationId xmlns:a16="http://schemas.microsoft.com/office/drawing/2014/main" id="{C425D3D8-6FFB-E26C-2DDC-EAE565DDDD5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rcRect l="576" t="13872" r="4114" b="8199"/>
          <a:stretch/>
        </p:blipFill>
        <p:spPr>
          <a:xfrm rot="10800000">
            <a:off x="-2" y="-2"/>
            <a:ext cx="10838727" cy="6858001"/>
          </a:xfrm>
          <a:prstGeom prst="rect">
            <a:avLst/>
          </a:prstGeom>
        </p:spPr>
      </p:pic>
      <p:pic>
        <p:nvPicPr>
          <p:cNvPr id="15" name="グラフィック 14">
            <a:extLst>
              <a:ext uri="{FF2B5EF4-FFF2-40B4-BE49-F238E27FC236}">
                <a16:creationId xmlns:a16="http://schemas.microsoft.com/office/drawing/2014/main" id="{2B0B6FA5-0AFE-69A5-2CE6-27D1CBF5F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43365" y="1390616"/>
            <a:ext cx="849017" cy="978035"/>
          </a:xfrm>
          <a:prstGeom prst="rect">
            <a:avLst/>
          </a:prstGeom>
        </p:spPr>
      </p:pic>
      <p:pic>
        <p:nvPicPr>
          <p:cNvPr id="16" name="グラフィック 15">
            <a:extLst>
              <a:ext uri="{FF2B5EF4-FFF2-40B4-BE49-F238E27FC236}">
                <a16:creationId xmlns:a16="http://schemas.microsoft.com/office/drawing/2014/main" id="{8CA221E3-E5C1-6778-BDF2-B5527950BB3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12015" y="4219529"/>
            <a:ext cx="849017" cy="978035"/>
          </a:xfrm>
          <a:prstGeom prst="rect">
            <a:avLst/>
          </a:prstGeom>
        </p:spPr>
      </p:pic>
      <p:sp>
        <p:nvSpPr>
          <p:cNvPr id="17" name="楕円 16">
            <a:extLst>
              <a:ext uri="{FF2B5EF4-FFF2-40B4-BE49-F238E27FC236}">
                <a16:creationId xmlns:a16="http://schemas.microsoft.com/office/drawing/2014/main" id="{8EF24DD3-EDCB-7DE8-426A-6EFA267D6B0C}"/>
              </a:ext>
            </a:extLst>
          </p:cNvPr>
          <p:cNvSpPr/>
          <p:nvPr userDrawn="1"/>
        </p:nvSpPr>
        <p:spPr>
          <a:xfrm>
            <a:off x="4233672" y="1527048"/>
            <a:ext cx="2606040" cy="2606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タイトル 1">
            <a:extLst>
              <a:ext uri="{FF2B5EF4-FFF2-40B4-BE49-F238E27FC236}">
                <a16:creationId xmlns:a16="http://schemas.microsoft.com/office/drawing/2014/main" id="{435E4463-3EAA-4A1D-028E-15858531ED7F}"/>
              </a:ext>
            </a:extLst>
          </p:cNvPr>
          <p:cNvSpPr>
            <a:spLocks noGrp="1"/>
          </p:cNvSpPr>
          <p:nvPr>
            <p:ph type="title" hasCustomPrompt="1"/>
          </p:nvPr>
        </p:nvSpPr>
        <p:spPr>
          <a:xfrm>
            <a:off x="804672" y="2688336"/>
            <a:ext cx="9464040" cy="2459736"/>
          </a:xfrm>
        </p:spPr>
        <p:txBody>
          <a:bodyPr rtlCol="0" anchor="b">
            <a:normAutofit/>
          </a:bodyPr>
          <a:lstStyle>
            <a:lvl1pPr algn="ctr">
              <a:lnSpc>
                <a:spcPct val="90000"/>
              </a:lnSpc>
              <a:defRPr sz="360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8" name="図プレースホルダー 11">
            <a:extLst>
              <a:ext uri="{FF2B5EF4-FFF2-40B4-BE49-F238E27FC236}">
                <a16:creationId xmlns:a16="http://schemas.microsoft.com/office/drawing/2014/main" id="{5958D5F2-B610-B25E-1D2D-71EC79D2A9A6}"/>
              </a:ext>
            </a:extLst>
          </p:cNvPr>
          <p:cNvSpPr>
            <a:spLocks noGrp="1"/>
          </p:cNvSpPr>
          <p:nvPr>
            <p:ph type="pic" sz="quarter" idx="13"/>
          </p:nvPr>
        </p:nvSpPr>
        <p:spPr>
          <a:xfrm>
            <a:off x="4343400" y="1645920"/>
            <a:ext cx="2377440" cy="2377440"/>
          </a:xfrm>
          <a:prstGeom prst="ellipse">
            <a:avLst/>
          </a:prstGeom>
        </p:spPr>
        <p:txBody>
          <a:bodyPr rtlCol="0">
            <a:normAutofit/>
          </a:bodyPr>
          <a:lstStyle>
            <a:lvl1pPr marL="0" indent="0" algn="ctr">
              <a:buNone/>
              <a:defRPr sz="1600"/>
            </a:lvl1pPr>
          </a:lstStyle>
          <a:p>
            <a:pPr rtl="0"/>
            <a:r>
              <a:rPr lang="ja-JP" altLang="en-US"/>
              <a:t>アイコンをクリックして図を追加</a:t>
            </a:r>
            <a:endParaRPr lang="en-US" dirty="0"/>
          </a:p>
        </p:txBody>
      </p:sp>
    </p:spTree>
    <p:extLst>
      <p:ext uri="{BB962C8B-B14F-4D97-AF65-F5344CB8AC3E}">
        <p14:creationId xmlns:p14="http://schemas.microsoft.com/office/powerpoint/2010/main" val="20331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区切り">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F97F71CF-7463-EE58-8673-70FF6E01D635}"/>
              </a:ext>
            </a:extLst>
          </p:cNvPr>
          <p:cNvSpPr/>
          <p:nvPr userDrawn="1"/>
        </p:nvSpPr>
        <p:spPr>
          <a:xfrm>
            <a:off x="803566" y="329415"/>
            <a:ext cx="9459997"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画像 6" descr="黒の背景にカラフルなグラデーション&#10;&#10;自動生成された説明">
            <a:extLst>
              <a:ext uri="{FF2B5EF4-FFF2-40B4-BE49-F238E27FC236}">
                <a16:creationId xmlns:a16="http://schemas.microsoft.com/office/drawing/2014/main" id="{35BEB45A-F384-D7C9-A3CB-75375E4B6990}"/>
              </a:ext>
            </a:extLst>
          </p:cNvPr>
          <p:cNvPicPr>
            <a:picLocks noChangeAspect="1"/>
          </p:cNvPicPr>
          <p:nvPr userDrawn="1"/>
        </p:nvPicPr>
        <p:blipFill rotWithShape="1">
          <a:blip r:embed="rId2"/>
          <a:srcRect l="-728" t="-787" r="-1" b="2794"/>
          <a:stretch/>
        </p:blipFill>
        <p:spPr>
          <a:xfrm rot="10800000">
            <a:off x="147778" y="-1"/>
            <a:ext cx="11843113" cy="6516282"/>
          </a:xfrm>
          <a:prstGeom prst="rect">
            <a:avLst/>
          </a:prstGeom>
        </p:spPr>
      </p:pic>
      <p:grpSp>
        <p:nvGrpSpPr>
          <p:cNvPr id="8" name="グループ 7">
            <a:extLst>
              <a:ext uri="{FF2B5EF4-FFF2-40B4-BE49-F238E27FC236}">
                <a16:creationId xmlns:a16="http://schemas.microsoft.com/office/drawing/2014/main" id="{210DECF3-C5B2-7596-8F56-1A7469F36886}"/>
              </a:ext>
            </a:extLst>
          </p:cNvPr>
          <p:cNvGrpSpPr/>
          <p:nvPr userDrawn="1"/>
        </p:nvGrpSpPr>
        <p:grpSpPr>
          <a:xfrm rot="10800000">
            <a:off x="3039303" y="555295"/>
            <a:ext cx="5490384" cy="5535077"/>
            <a:chOff x="2470935" y="599843"/>
            <a:chExt cx="5490384" cy="5535077"/>
          </a:xfrm>
        </p:grpSpPr>
        <p:pic>
          <p:nvPicPr>
            <p:cNvPr id="10" name="グラフィック 9">
              <a:extLst>
                <a:ext uri="{FF2B5EF4-FFF2-40B4-BE49-F238E27FC236}">
                  <a16:creationId xmlns:a16="http://schemas.microsoft.com/office/drawing/2014/main" id="{9A5C777D-A2B2-306B-76C2-3E13CEC5C9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70935" y="599843"/>
              <a:ext cx="849017" cy="978035"/>
            </a:xfrm>
            <a:prstGeom prst="rect">
              <a:avLst/>
            </a:prstGeom>
          </p:spPr>
        </p:pic>
        <p:pic>
          <p:nvPicPr>
            <p:cNvPr id="11" name="グラフィック 10">
              <a:extLst>
                <a:ext uri="{FF2B5EF4-FFF2-40B4-BE49-F238E27FC236}">
                  <a16:creationId xmlns:a16="http://schemas.microsoft.com/office/drawing/2014/main" id="{CB86DD9E-B0D3-146B-90C5-1F835B4B6F5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12302" y="5156885"/>
              <a:ext cx="849017" cy="978035"/>
            </a:xfrm>
            <a:prstGeom prst="rect">
              <a:avLst/>
            </a:prstGeom>
          </p:spPr>
        </p:pic>
      </p:grpSp>
      <p:sp>
        <p:nvSpPr>
          <p:cNvPr id="2" name="タイトル 1">
            <a:extLst>
              <a:ext uri="{FF2B5EF4-FFF2-40B4-BE49-F238E27FC236}">
                <a16:creationId xmlns:a16="http://schemas.microsoft.com/office/drawing/2014/main" id="{435E4463-3EAA-4A1D-028E-15858531ED7F}"/>
              </a:ext>
            </a:extLst>
          </p:cNvPr>
          <p:cNvSpPr>
            <a:spLocks noGrp="1"/>
          </p:cNvSpPr>
          <p:nvPr>
            <p:ph type="title" hasCustomPrompt="1"/>
          </p:nvPr>
        </p:nvSpPr>
        <p:spPr>
          <a:xfrm>
            <a:off x="2944368" y="1417320"/>
            <a:ext cx="5367528" cy="2194560"/>
          </a:xfrm>
        </p:spPr>
        <p:txBody>
          <a:bodyPr rtlCol="0" anchor="b">
            <a:normAutofit/>
          </a:bodyPr>
          <a:lstStyle>
            <a:lvl1pPr algn="ctr">
              <a:lnSpc>
                <a:spcPct val="90000"/>
              </a:lnSpc>
              <a:defRPr sz="360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9" name="テキスト プレースホルダー 8">
            <a:extLst>
              <a:ext uri="{FF2B5EF4-FFF2-40B4-BE49-F238E27FC236}">
                <a16:creationId xmlns:a16="http://schemas.microsoft.com/office/drawing/2014/main" id="{8BF31E34-7EF1-9430-2FA0-784F079D7AA2}"/>
              </a:ext>
            </a:extLst>
          </p:cNvPr>
          <p:cNvSpPr>
            <a:spLocks noGrp="1"/>
          </p:cNvSpPr>
          <p:nvPr>
            <p:ph type="body" sz="quarter" idx="13" hasCustomPrompt="1"/>
          </p:nvPr>
        </p:nvSpPr>
        <p:spPr>
          <a:xfrm>
            <a:off x="2944368" y="3602736"/>
            <a:ext cx="5367528" cy="949325"/>
          </a:xfrm>
        </p:spPr>
        <p:txBody>
          <a:bodyPr rtlCol="0">
            <a:normAutofit/>
          </a:bodyPr>
          <a:lstStyle>
            <a:lvl1pPr marL="0" indent="0" algn="ctr">
              <a:lnSpc>
                <a:spcPct val="100000"/>
              </a:lnSpc>
              <a:spcBef>
                <a:spcPts val="0"/>
              </a:spcBef>
              <a:buNone/>
              <a:defRPr sz="1800" b="1">
                <a:solidFill>
                  <a:schemeClr val="bg1"/>
                </a:solidFill>
                <a:latin typeface="Meiryo UI" panose="020B0604030504040204" pitchFamily="34" charset="-128"/>
                <a:ea typeface="Meiryo UI" panose="020B0604030504040204" pitchFamily="34" charset="-128"/>
              </a:defRPr>
            </a:lvl1pPr>
          </a:lstStyle>
          <a:p>
            <a:pPr lvl="0" rtl="0"/>
            <a:r>
              <a:rPr lang="ja"/>
              <a:t>クリックしてマスター テキストのスタイルを編集</a:t>
            </a:r>
          </a:p>
        </p:txBody>
      </p:sp>
    </p:spTree>
    <p:extLst>
      <p:ext uri="{BB962C8B-B14F-4D97-AF65-F5344CB8AC3E}">
        <p14:creationId xmlns:p14="http://schemas.microsoft.com/office/powerpoint/2010/main" val="157661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右)">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8BA3E124-5798-04DF-D85C-468DB4EC9F07}"/>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9" name="画像 8" descr="黒の背景に紫色とピンクのグラデーション&#10;&#10;自動生成された説明">
            <a:extLst>
              <a:ext uri="{FF2B5EF4-FFF2-40B4-BE49-F238E27FC236}">
                <a16:creationId xmlns:a16="http://schemas.microsoft.com/office/drawing/2014/main" id="{827662AF-0BAF-6D15-2F77-9241FBB7DDF0}"/>
              </a:ext>
            </a:extLst>
          </p:cNvPr>
          <p:cNvPicPr>
            <a:picLocks noChangeAspect="1"/>
          </p:cNvPicPr>
          <p:nvPr userDrawn="1"/>
        </p:nvPicPr>
        <p:blipFill>
          <a:blip r:embed="rId2"/>
          <a:srcRect r="19398"/>
          <a:stretch>
            <a:fillRect/>
          </a:stretch>
        </p:blipFill>
        <p:spPr>
          <a:xfrm rot="12600000">
            <a:off x="-1186695" y="-47254"/>
            <a:ext cx="8514377" cy="6482357"/>
          </a:xfrm>
          <a:custGeom>
            <a:avLst/>
            <a:gdLst>
              <a:gd name="connsiteX0" fmla="*/ 8514377 w 8514377"/>
              <a:gd name="connsiteY0" fmla="*/ 4473859 h 6482357"/>
              <a:gd name="connsiteX1" fmla="*/ 5035556 w 8514377"/>
              <a:gd name="connsiteY1" fmla="*/ 6482357 h 6482357"/>
              <a:gd name="connsiteX2" fmla="*/ 1109801 w 8514377"/>
              <a:gd name="connsiteY2" fmla="*/ 6482357 h 6482357"/>
              <a:gd name="connsiteX3" fmla="*/ 0 w 8514377"/>
              <a:gd name="connsiteY3" fmla="*/ 4560126 h 6482357"/>
              <a:gd name="connsiteX4" fmla="*/ 0 w 8514377"/>
              <a:gd name="connsiteY4" fmla="*/ 1470700 h 6482357"/>
              <a:gd name="connsiteX5" fmla="*/ 2547328 w 8514377"/>
              <a:gd name="connsiteY5" fmla="*/ 0 h 6482357"/>
              <a:gd name="connsiteX6" fmla="*/ 5931393 w 8514377"/>
              <a:gd name="connsiteY6" fmla="*/ 0 h 648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377" h="6482357">
                <a:moveTo>
                  <a:pt x="8514377" y="4473859"/>
                </a:moveTo>
                <a:lnTo>
                  <a:pt x="5035556" y="6482357"/>
                </a:lnTo>
                <a:lnTo>
                  <a:pt x="1109801" y="6482357"/>
                </a:lnTo>
                <a:lnTo>
                  <a:pt x="0" y="4560126"/>
                </a:lnTo>
                <a:lnTo>
                  <a:pt x="0" y="1470700"/>
                </a:lnTo>
                <a:lnTo>
                  <a:pt x="2547328" y="0"/>
                </a:lnTo>
                <a:lnTo>
                  <a:pt x="5931393" y="0"/>
                </a:lnTo>
                <a:close/>
              </a:path>
            </a:pathLst>
          </a:custGeom>
        </p:spPr>
      </p:pic>
      <p:sp>
        <p:nvSpPr>
          <p:cNvPr id="2" name="タイトル 1">
            <a:extLst>
              <a:ext uri="{FF2B5EF4-FFF2-40B4-BE49-F238E27FC236}">
                <a16:creationId xmlns:a16="http://schemas.microsoft.com/office/drawing/2014/main" id="{4A8327A7-341D-40E2-FE83-F00DE9326A41}"/>
              </a:ext>
            </a:extLst>
          </p:cNvPr>
          <p:cNvSpPr>
            <a:spLocks noGrp="1"/>
          </p:cNvSpPr>
          <p:nvPr>
            <p:ph type="title" hasCustomPrompt="1"/>
          </p:nvPr>
        </p:nvSpPr>
        <p:spPr>
          <a:xfrm>
            <a:off x="722376" y="2194560"/>
            <a:ext cx="3621024" cy="2121408"/>
          </a:xfrm>
        </p:spPr>
        <p:txBody>
          <a:bodyPr rtlCol="0">
            <a:normAutofit/>
          </a:bodyPr>
          <a:lstStyle>
            <a:lvl1pPr algn="ctr">
              <a:lnSpc>
                <a:spcPct val="90000"/>
              </a:lnSpc>
              <a:defRPr sz="3600" baseline="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0" name="コンテンツ プレースホルダー 7">
            <a:extLst>
              <a:ext uri="{FF2B5EF4-FFF2-40B4-BE49-F238E27FC236}">
                <a16:creationId xmlns:a16="http://schemas.microsoft.com/office/drawing/2014/main" id="{24DD5641-C57E-F509-6D45-46129581404A}"/>
              </a:ext>
            </a:extLst>
          </p:cNvPr>
          <p:cNvSpPr>
            <a:spLocks noGrp="1"/>
          </p:cNvSpPr>
          <p:nvPr>
            <p:ph sz="quarter" idx="15" hasCustomPrompt="1"/>
          </p:nvPr>
        </p:nvSpPr>
        <p:spPr>
          <a:xfrm>
            <a:off x="7318155" y="393616"/>
            <a:ext cx="3539646" cy="6070600"/>
          </a:xfrm>
        </p:spPr>
        <p:txBody>
          <a:bodyPr rtlCol="0" anchor="ctr">
            <a:normAutofit/>
          </a:bodyPr>
          <a:lstStyle>
            <a:lvl1pPr marL="0" indent="0">
              <a:lnSpc>
                <a:spcPct val="150000"/>
              </a:lnSpc>
              <a:spcBef>
                <a:spcPts val="0"/>
              </a:spcBef>
              <a:buNone/>
              <a:defRPr sz="1800" b="1">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5" name="日付プレースホルダー 4">
            <a:extLst>
              <a:ext uri="{FF2B5EF4-FFF2-40B4-BE49-F238E27FC236}">
                <a16:creationId xmlns:a16="http://schemas.microsoft.com/office/drawing/2014/main" id="{11D12046-C0D1-8657-A169-8AE89D82B740}"/>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DA2EE2E2-CE39-4B10-FFC4-3B077574EC84}"/>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45F9EF72-F371-75B2-8BC8-2A3B1BBE25C6}"/>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13" name="グラフィック 12">
            <a:extLst>
              <a:ext uri="{FF2B5EF4-FFF2-40B4-BE49-F238E27FC236}">
                <a16:creationId xmlns:a16="http://schemas.microsoft.com/office/drawing/2014/main" id="{09442780-F07F-F8E2-0DE6-A7FB6447AE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2147" y="1177405"/>
            <a:ext cx="849017" cy="978035"/>
          </a:xfrm>
          <a:prstGeom prst="rect">
            <a:avLst/>
          </a:prstGeom>
        </p:spPr>
      </p:pic>
      <p:pic>
        <p:nvPicPr>
          <p:cNvPr id="14" name="グラフィック 13">
            <a:extLst>
              <a:ext uri="{FF2B5EF4-FFF2-40B4-BE49-F238E27FC236}">
                <a16:creationId xmlns:a16="http://schemas.microsoft.com/office/drawing/2014/main" id="{8ED62AC7-D4CF-F7E4-7EB6-B462EEB3F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4198" y="5028678"/>
            <a:ext cx="849017" cy="978035"/>
          </a:xfrm>
          <a:prstGeom prst="rect">
            <a:avLst/>
          </a:prstGeom>
        </p:spPr>
      </p:pic>
    </p:spTree>
    <p:extLst>
      <p:ext uri="{BB962C8B-B14F-4D97-AF65-F5344CB8AC3E}">
        <p14:creationId xmlns:p14="http://schemas.microsoft.com/office/powerpoint/2010/main" val="356997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右) 2">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0237384A-AE12-9485-A46A-A67BD2D6D763}"/>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画像 6" descr="黒の背景にカラフルなグラデーション&#10;&#10;自動生成された説明">
            <a:extLst>
              <a:ext uri="{FF2B5EF4-FFF2-40B4-BE49-F238E27FC236}">
                <a16:creationId xmlns:a16="http://schemas.microsoft.com/office/drawing/2014/main" id="{1B2BB6B9-EF29-3C73-2A3C-CF09EA6D3AF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rcRect l="18923"/>
          <a:stretch/>
        </p:blipFill>
        <p:spPr>
          <a:xfrm>
            <a:off x="0" y="506925"/>
            <a:ext cx="5699870" cy="5733888"/>
          </a:xfrm>
          <a:prstGeom prst="rect">
            <a:avLst/>
          </a:prstGeom>
        </p:spPr>
      </p:pic>
      <p:pic>
        <p:nvPicPr>
          <p:cNvPr id="8" name="グラフィック 7">
            <a:extLst>
              <a:ext uri="{FF2B5EF4-FFF2-40B4-BE49-F238E27FC236}">
                <a16:creationId xmlns:a16="http://schemas.microsoft.com/office/drawing/2014/main" id="{78A5217E-2CE2-3F64-6AB4-EB0D30BE276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599873" y="1268006"/>
            <a:ext cx="849017" cy="978035"/>
          </a:xfrm>
          <a:prstGeom prst="rect">
            <a:avLst/>
          </a:prstGeom>
        </p:spPr>
      </p:pic>
      <p:pic>
        <p:nvPicPr>
          <p:cNvPr id="9" name="グラフィック 8">
            <a:extLst>
              <a:ext uri="{FF2B5EF4-FFF2-40B4-BE49-F238E27FC236}">
                <a16:creationId xmlns:a16="http://schemas.microsoft.com/office/drawing/2014/main" id="{A2FC963C-039A-17E9-178D-44753EC43F7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897112" y="4722376"/>
            <a:ext cx="849017" cy="978035"/>
          </a:xfrm>
          <a:prstGeom prst="rect">
            <a:avLst/>
          </a:prstGeom>
        </p:spPr>
      </p:pic>
      <p:sp>
        <p:nvSpPr>
          <p:cNvPr id="10" name="タイトル 1">
            <a:extLst>
              <a:ext uri="{FF2B5EF4-FFF2-40B4-BE49-F238E27FC236}">
                <a16:creationId xmlns:a16="http://schemas.microsoft.com/office/drawing/2014/main" id="{2AE4342B-3BF5-0F3A-721B-C761F001434D}"/>
              </a:ext>
            </a:extLst>
          </p:cNvPr>
          <p:cNvSpPr>
            <a:spLocks noGrp="1"/>
          </p:cNvSpPr>
          <p:nvPr>
            <p:ph type="title" hasCustomPrompt="1"/>
          </p:nvPr>
        </p:nvSpPr>
        <p:spPr>
          <a:xfrm>
            <a:off x="768096" y="2505456"/>
            <a:ext cx="3575304" cy="2331720"/>
          </a:xfrm>
        </p:spPr>
        <p:txBody>
          <a:bodyPr rtlCol="0">
            <a:normAutofit/>
          </a:bodyPr>
          <a:lstStyle>
            <a:lvl1pPr algn="ctr">
              <a:lnSpc>
                <a:spcPct val="90000"/>
              </a:lnSpc>
              <a:defRPr sz="3600" baseline="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2" name="コンテンツ プレースホルダー 7">
            <a:extLst>
              <a:ext uri="{FF2B5EF4-FFF2-40B4-BE49-F238E27FC236}">
                <a16:creationId xmlns:a16="http://schemas.microsoft.com/office/drawing/2014/main" id="{0975B60B-4328-7C87-7F8D-0730014D7AEA}"/>
              </a:ext>
            </a:extLst>
          </p:cNvPr>
          <p:cNvSpPr>
            <a:spLocks noGrp="1"/>
          </p:cNvSpPr>
          <p:nvPr>
            <p:ph sz="quarter" idx="15" hasCustomPrompt="1"/>
          </p:nvPr>
        </p:nvSpPr>
        <p:spPr>
          <a:xfrm>
            <a:off x="6144767" y="393616"/>
            <a:ext cx="4123944" cy="6070600"/>
          </a:xfrm>
        </p:spPr>
        <p:txBody>
          <a:bodyPr rtlCol="0" anchor="ctr">
            <a:normAutofit/>
          </a:bodyPr>
          <a:lstStyle>
            <a:lvl1pPr marL="228600" indent="-228600">
              <a:lnSpc>
                <a:spcPct val="100000"/>
              </a:lnSpc>
              <a:spcBef>
                <a:spcPts val="600"/>
              </a:spcBef>
              <a:spcAft>
                <a:spcPts val="1200"/>
              </a:spcAft>
              <a:buFont typeface="Arial" panose="020B0604020202020204" pitchFamily="34" charset="0"/>
              <a:buChar char="•"/>
              <a:defRPr sz="1800" b="0">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5" name="日付プレースホルダー 4">
            <a:extLst>
              <a:ext uri="{FF2B5EF4-FFF2-40B4-BE49-F238E27FC236}">
                <a16:creationId xmlns:a16="http://schemas.microsoft.com/office/drawing/2014/main" id="{6D185C39-AC94-8C87-B244-34719C148A20}"/>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DB96E03E-A5BE-A491-2B5F-35AD90AE1C54}"/>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14A6FD6C-9CEF-3304-8E48-7A8C282A27FC}"/>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spTree>
    <p:extLst>
      <p:ext uri="{BB962C8B-B14F-4D97-AF65-F5344CB8AC3E}">
        <p14:creationId xmlns:p14="http://schemas.microsoft.com/office/powerpoint/2010/main" val="332861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左)">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EACC7A06-20DF-11B2-DBA3-4AD5A0782F72}"/>
              </a:ext>
            </a:extLst>
          </p:cNvPr>
          <p:cNvSpPr/>
          <p:nvPr userDrawn="1"/>
        </p:nvSpPr>
        <p:spPr>
          <a:xfrm>
            <a:off x="6711599"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画像 6" descr="紫色と青のグラデーション&#10;&#10;自動生成された説明">
            <a:extLst>
              <a:ext uri="{FF2B5EF4-FFF2-40B4-BE49-F238E27FC236}">
                <a16:creationId xmlns:a16="http://schemas.microsoft.com/office/drawing/2014/main" id="{7F2E8E22-8715-DC35-A1D6-9DE0F7D4E592}"/>
              </a:ext>
            </a:extLst>
          </p:cNvPr>
          <p:cNvPicPr>
            <a:picLocks noChangeAspect="1"/>
          </p:cNvPicPr>
          <p:nvPr userDrawn="1"/>
        </p:nvPicPr>
        <p:blipFill>
          <a:blip r:embed="rId2"/>
          <a:stretch>
            <a:fillRect/>
          </a:stretch>
        </p:blipFill>
        <p:spPr>
          <a:xfrm>
            <a:off x="5320146" y="430094"/>
            <a:ext cx="6635667" cy="5551084"/>
          </a:xfrm>
          <a:prstGeom prst="rect">
            <a:avLst/>
          </a:prstGeom>
        </p:spPr>
      </p:pic>
      <p:pic>
        <p:nvPicPr>
          <p:cNvPr id="8" name="グラフィック 7">
            <a:extLst>
              <a:ext uri="{FF2B5EF4-FFF2-40B4-BE49-F238E27FC236}">
                <a16:creationId xmlns:a16="http://schemas.microsoft.com/office/drawing/2014/main" id="{CFA543A9-6610-874B-5B5A-83D92322A5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5996376" y="1390616"/>
            <a:ext cx="849017" cy="978035"/>
          </a:xfrm>
          <a:prstGeom prst="rect">
            <a:avLst/>
          </a:prstGeom>
        </p:spPr>
      </p:pic>
      <p:pic>
        <p:nvPicPr>
          <p:cNvPr id="9" name="グラフィック 8">
            <a:extLst>
              <a:ext uri="{FF2B5EF4-FFF2-40B4-BE49-F238E27FC236}">
                <a16:creationId xmlns:a16="http://schemas.microsoft.com/office/drawing/2014/main" id="{118BD6AF-5555-EEAD-E54D-5C0AD969A1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8522918" y="4778529"/>
            <a:ext cx="849017" cy="978035"/>
          </a:xfrm>
          <a:prstGeom prst="rect">
            <a:avLst/>
          </a:prstGeom>
        </p:spPr>
      </p:pic>
      <p:sp>
        <p:nvSpPr>
          <p:cNvPr id="12" name="タイトル 1">
            <a:extLst>
              <a:ext uri="{FF2B5EF4-FFF2-40B4-BE49-F238E27FC236}">
                <a16:creationId xmlns:a16="http://schemas.microsoft.com/office/drawing/2014/main" id="{FC23DEBC-4628-999E-0CE4-A99E4EE0DC4C}"/>
              </a:ext>
            </a:extLst>
          </p:cNvPr>
          <p:cNvSpPr>
            <a:spLocks noGrp="1"/>
          </p:cNvSpPr>
          <p:nvPr>
            <p:ph type="title" hasCustomPrompt="1"/>
          </p:nvPr>
        </p:nvSpPr>
        <p:spPr>
          <a:xfrm>
            <a:off x="6711696" y="1956816"/>
            <a:ext cx="3502152" cy="3218688"/>
          </a:xfrm>
        </p:spPr>
        <p:txBody>
          <a:bodyPr rtlCol="0">
            <a:normAutofit/>
          </a:bodyPr>
          <a:lstStyle>
            <a:lvl1pPr algn="ctr">
              <a:lnSpc>
                <a:spcPct val="90000"/>
              </a:lnSpc>
              <a:defRPr sz="3600" baseline="0">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0" name="コンテンツ プレースホルダー 7">
            <a:extLst>
              <a:ext uri="{FF2B5EF4-FFF2-40B4-BE49-F238E27FC236}">
                <a16:creationId xmlns:a16="http://schemas.microsoft.com/office/drawing/2014/main" id="{6D3C4B38-CA42-D6E7-A813-594FE780EBB8}"/>
              </a:ext>
            </a:extLst>
          </p:cNvPr>
          <p:cNvSpPr>
            <a:spLocks noGrp="1"/>
          </p:cNvSpPr>
          <p:nvPr>
            <p:ph sz="quarter" idx="15" hasCustomPrompt="1"/>
          </p:nvPr>
        </p:nvSpPr>
        <p:spPr>
          <a:xfrm>
            <a:off x="583724" y="705888"/>
            <a:ext cx="4123944" cy="5758328"/>
          </a:xfrm>
        </p:spPr>
        <p:txBody>
          <a:bodyPr rtlCol="0" anchor="ctr">
            <a:normAutofit/>
          </a:bodyPr>
          <a:lstStyle>
            <a:lvl1pPr marL="228600" indent="-228600">
              <a:lnSpc>
                <a:spcPct val="100000"/>
              </a:lnSpc>
              <a:spcBef>
                <a:spcPts val="600"/>
              </a:spcBef>
              <a:spcAft>
                <a:spcPts val="1200"/>
              </a:spcAft>
              <a:buFont typeface="Arial" panose="020B0604020202020204" pitchFamily="34" charset="0"/>
              <a:buChar char="•"/>
              <a:defRPr sz="1800" b="0">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5" name="日付プレースホルダー 4">
            <a:extLst>
              <a:ext uri="{FF2B5EF4-FFF2-40B4-BE49-F238E27FC236}">
                <a16:creationId xmlns:a16="http://schemas.microsoft.com/office/drawing/2014/main" id="{A5E7106E-AE9C-748D-BFA7-A5C720C40C74}"/>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CFE05E23-DC2F-F555-BE36-6A4BA267493E}"/>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672624F6-261B-7F20-EE2A-8BE5871734E3}"/>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spTree>
    <p:extLst>
      <p:ext uri="{BB962C8B-B14F-4D97-AF65-F5344CB8AC3E}">
        <p14:creationId xmlns:p14="http://schemas.microsoft.com/office/powerpoint/2010/main" val="15252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引用">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EFF983AA-CC8F-F29A-16B4-FA97410056A9}"/>
              </a:ext>
            </a:extLst>
          </p:cNvPr>
          <p:cNvSpPr/>
          <p:nvPr userDrawn="1"/>
        </p:nvSpPr>
        <p:spPr>
          <a:xfrm>
            <a:off x="803566" y="329415"/>
            <a:ext cx="9459997"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7" name="画像 6" descr="黒の背景に紫色とピンクのグラデーション&#10;&#10;自動生成された説明">
            <a:extLst>
              <a:ext uri="{FF2B5EF4-FFF2-40B4-BE49-F238E27FC236}">
                <a16:creationId xmlns:a16="http://schemas.microsoft.com/office/drawing/2014/main" id="{E0936C36-F50A-1523-04B4-873B36EE9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4545" y="5588693"/>
            <a:ext cx="3077487" cy="1269307"/>
          </a:xfrm>
          <a:prstGeom prst="rect">
            <a:avLst/>
          </a:prstGeom>
        </p:spPr>
      </p:pic>
      <p:pic>
        <p:nvPicPr>
          <p:cNvPr id="8" name="グラフィック 7">
            <a:extLst>
              <a:ext uri="{FF2B5EF4-FFF2-40B4-BE49-F238E27FC236}">
                <a16:creationId xmlns:a16="http://schemas.microsoft.com/office/drawing/2014/main" id="{A3FF0649-2CAB-E241-1544-28122132EC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405889" y="5226745"/>
            <a:ext cx="849017" cy="978035"/>
          </a:xfrm>
          <a:prstGeom prst="rect">
            <a:avLst/>
          </a:prstGeom>
        </p:spPr>
      </p:pic>
      <p:pic>
        <p:nvPicPr>
          <p:cNvPr id="9" name="画像 8" descr="黒の背景に紫色とピンクのグラデーション&#10;&#10;自動生成された説明">
            <a:extLst>
              <a:ext uri="{FF2B5EF4-FFF2-40B4-BE49-F238E27FC236}">
                <a16:creationId xmlns:a16="http://schemas.microsoft.com/office/drawing/2014/main" id="{A3D7DA26-5AF7-F723-8332-D397C9D4FE8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694749" y="0"/>
            <a:ext cx="8497251" cy="2945508"/>
          </a:xfrm>
          <a:prstGeom prst="rect">
            <a:avLst/>
          </a:prstGeom>
        </p:spPr>
      </p:pic>
      <p:pic>
        <p:nvPicPr>
          <p:cNvPr id="10" name="グラフィック 9">
            <a:extLst>
              <a:ext uri="{FF2B5EF4-FFF2-40B4-BE49-F238E27FC236}">
                <a16:creationId xmlns:a16="http://schemas.microsoft.com/office/drawing/2014/main" id="{4C212B63-01C0-9907-1952-5BD55C77E0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9420682" y="255984"/>
            <a:ext cx="849017" cy="978035"/>
          </a:xfrm>
          <a:prstGeom prst="rect">
            <a:avLst/>
          </a:prstGeom>
        </p:spPr>
      </p:pic>
      <p:sp>
        <p:nvSpPr>
          <p:cNvPr id="13" name="楕円 12">
            <a:extLst>
              <a:ext uri="{FF2B5EF4-FFF2-40B4-BE49-F238E27FC236}">
                <a16:creationId xmlns:a16="http://schemas.microsoft.com/office/drawing/2014/main" id="{B39D6EFD-3D88-AC8E-C91F-AE704D5DC61D}"/>
              </a:ext>
            </a:extLst>
          </p:cNvPr>
          <p:cNvSpPr/>
          <p:nvPr userDrawn="1"/>
        </p:nvSpPr>
        <p:spPr>
          <a:xfrm>
            <a:off x="1161288" y="2121408"/>
            <a:ext cx="2606040" cy="2606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タイトル 13">
            <a:extLst>
              <a:ext uri="{FF2B5EF4-FFF2-40B4-BE49-F238E27FC236}">
                <a16:creationId xmlns:a16="http://schemas.microsoft.com/office/drawing/2014/main" id="{1F4C90D2-BA10-F371-768C-4773A2DD07B2}"/>
              </a:ext>
            </a:extLst>
          </p:cNvPr>
          <p:cNvSpPr>
            <a:spLocks noGrp="1"/>
          </p:cNvSpPr>
          <p:nvPr>
            <p:ph type="title" hasCustomPrompt="1"/>
          </p:nvPr>
        </p:nvSpPr>
        <p:spPr>
          <a:xfrm>
            <a:off x="4014216" y="1353312"/>
            <a:ext cx="5824728" cy="2459736"/>
          </a:xfrm>
        </p:spPr>
        <p:txBody>
          <a:bodyPr lIns="91440" rIns="91440" rtlCol="0" anchor="b">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12" name="図プレースホルダー 11">
            <a:extLst>
              <a:ext uri="{FF2B5EF4-FFF2-40B4-BE49-F238E27FC236}">
                <a16:creationId xmlns:a16="http://schemas.microsoft.com/office/drawing/2014/main" id="{4110A2D0-5263-97B9-023B-7DEE66187DB9}"/>
              </a:ext>
            </a:extLst>
          </p:cNvPr>
          <p:cNvSpPr>
            <a:spLocks noGrp="1"/>
          </p:cNvSpPr>
          <p:nvPr>
            <p:ph type="pic" sz="quarter" idx="13"/>
          </p:nvPr>
        </p:nvSpPr>
        <p:spPr>
          <a:xfrm>
            <a:off x="1275588" y="2235708"/>
            <a:ext cx="2377440" cy="2377440"/>
          </a:xfrm>
          <a:prstGeom prst="ellipse">
            <a:avLst/>
          </a:prstGeom>
        </p:spPr>
        <p:txBody>
          <a:bodyPr rtlCol="0">
            <a:normAutofit/>
          </a:bodyPr>
          <a:lstStyle>
            <a:lvl1pPr marL="0" indent="0" algn="ctr">
              <a:buNone/>
              <a:defRPr sz="1600"/>
            </a:lvl1pPr>
          </a:lstStyle>
          <a:p>
            <a:pPr rtl="0"/>
            <a:r>
              <a:rPr lang="ja-JP" altLang="en-US"/>
              <a:t>アイコンをクリックして図を追加</a:t>
            </a:r>
            <a:endParaRPr lang="en-US" dirty="0"/>
          </a:p>
        </p:txBody>
      </p:sp>
      <p:sp>
        <p:nvSpPr>
          <p:cNvPr id="16" name="テキスト プレースホルダー 15">
            <a:extLst>
              <a:ext uri="{FF2B5EF4-FFF2-40B4-BE49-F238E27FC236}">
                <a16:creationId xmlns:a16="http://schemas.microsoft.com/office/drawing/2014/main" id="{A34938F3-05CE-10DD-2D42-621C5ECDCB43}"/>
              </a:ext>
            </a:extLst>
          </p:cNvPr>
          <p:cNvSpPr>
            <a:spLocks noGrp="1"/>
          </p:cNvSpPr>
          <p:nvPr>
            <p:ph type="body" sz="quarter" idx="14" hasCustomPrompt="1"/>
          </p:nvPr>
        </p:nvSpPr>
        <p:spPr>
          <a:xfrm>
            <a:off x="4014216" y="4050792"/>
            <a:ext cx="5824728" cy="1104900"/>
          </a:xfrm>
        </p:spPr>
        <p:txBody>
          <a:bodyPr lIns="91440" rIns="91440" rtlCol="0">
            <a:normAutofit/>
          </a:bodyPr>
          <a:lstStyle>
            <a:lvl1pPr marL="0" indent="0">
              <a:buNone/>
              <a:defRPr sz="1800" b="1">
                <a:latin typeface="Meiryo UI" panose="020B0604030504040204" pitchFamily="34" charset="-128"/>
                <a:ea typeface="Meiryo UI" panose="020B0604030504040204" pitchFamily="34" charset="-128"/>
              </a:defRPr>
            </a:lvl1pPr>
          </a:lstStyle>
          <a:p>
            <a:pPr lvl="0" rtl="0"/>
            <a:r>
              <a:rPr lang="ja"/>
              <a:t>クリックしてマスター テキストのスタイルを編集</a:t>
            </a:r>
          </a:p>
        </p:txBody>
      </p:sp>
      <p:sp>
        <p:nvSpPr>
          <p:cNvPr id="5" name="日付プレースホルダー 4">
            <a:extLst>
              <a:ext uri="{FF2B5EF4-FFF2-40B4-BE49-F238E27FC236}">
                <a16:creationId xmlns:a16="http://schemas.microsoft.com/office/drawing/2014/main" id="{77DA4635-CD35-105A-54F6-571A5B6C4693}"/>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B932984F-04B1-F977-FBD2-4592E8E4D018}"/>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328DD725-F823-F190-62A8-AC33F67CA63F}"/>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17" name="画像 16" descr="黒の背景に紫色とピンクのグラデーション&#10;&#10;自動生成された説明">
            <a:extLst>
              <a:ext uri="{FF2B5EF4-FFF2-40B4-BE49-F238E27FC236}">
                <a16:creationId xmlns:a16="http://schemas.microsoft.com/office/drawing/2014/main" id="{5DFBE14A-32CA-8A3F-8C86-D04E6B1DBAC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flipH="1">
            <a:off x="-1" y="5293775"/>
            <a:ext cx="2361321" cy="1564225"/>
          </a:xfrm>
          <a:prstGeom prst="rect">
            <a:avLst/>
          </a:prstGeom>
        </p:spPr>
      </p:pic>
    </p:spTree>
    <p:extLst>
      <p:ext uri="{BB962C8B-B14F-4D97-AF65-F5344CB8AC3E}">
        <p14:creationId xmlns:p14="http://schemas.microsoft.com/office/powerpoint/2010/main" val="35017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大きい図">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33C984FB-85C6-3052-A9EA-F41806C314AF}"/>
              </a:ext>
            </a:extLst>
          </p:cNvPr>
          <p:cNvSpPr/>
          <p:nvPr userDrawn="1"/>
        </p:nvSpPr>
        <p:spPr>
          <a:xfrm>
            <a:off x="803565" y="1291472"/>
            <a:ext cx="9537638" cy="5249368"/>
          </a:xfrm>
          <a:prstGeom prst="rect">
            <a:avLst/>
          </a:prstGeom>
          <a:solidFill>
            <a:srgbClr val="C5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タイトル 1">
            <a:extLst>
              <a:ext uri="{FF2B5EF4-FFF2-40B4-BE49-F238E27FC236}">
                <a16:creationId xmlns:a16="http://schemas.microsoft.com/office/drawing/2014/main" id="{A4898EEF-CE97-B22D-6E75-D121E815D977}"/>
              </a:ext>
            </a:extLst>
          </p:cNvPr>
          <p:cNvSpPr>
            <a:spLocks noGrp="1"/>
          </p:cNvSpPr>
          <p:nvPr>
            <p:ph type="title" hasCustomPrompt="1"/>
          </p:nvPr>
        </p:nvSpPr>
        <p:spPr>
          <a:xfrm>
            <a:off x="804672" y="411480"/>
            <a:ext cx="9464040" cy="1325563"/>
          </a:xfrm>
        </p:spPr>
        <p:txBody>
          <a:bodyPr rtlCol="0" anchor="t">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28" name="図プレースホルダー 27">
            <a:extLst>
              <a:ext uri="{FF2B5EF4-FFF2-40B4-BE49-F238E27FC236}">
                <a16:creationId xmlns:a16="http://schemas.microsoft.com/office/drawing/2014/main" id="{3766CFA5-68C3-F68B-7E95-753DDAE1E550}"/>
              </a:ext>
            </a:extLst>
          </p:cNvPr>
          <p:cNvSpPr>
            <a:spLocks noGrp="1"/>
          </p:cNvSpPr>
          <p:nvPr>
            <p:ph type="pic" sz="quarter" idx="13"/>
          </p:nvPr>
        </p:nvSpPr>
        <p:spPr>
          <a:xfrm>
            <a:off x="1082498" y="1548481"/>
            <a:ext cx="8982675" cy="4736835"/>
          </a:xfrm>
          <a:custGeom>
            <a:avLst/>
            <a:gdLst>
              <a:gd name="connsiteX0" fmla="*/ 3400805 w 8982675"/>
              <a:gd name="connsiteY0" fmla="*/ 4656317 h 4736835"/>
              <a:gd name="connsiteX1" fmla="*/ 3768530 w 8982675"/>
              <a:gd name="connsiteY1" fmla="*/ 4708484 h 4736835"/>
              <a:gd name="connsiteX2" fmla="*/ 3854126 w 8982675"/>
              <a:gd name="connsiteY2" fmla="*/ 4736710 h 4736835"/>
              <a:gd name="connsiteX3" fmla="*/ 3352219 w 8982675"/>
              <a:gd name="connsiteY3" fmla="*/ 4736710 h 4736835"/>
              <a:gd name="connsiteX4" fmla="*/ 3267796 w 8982675"/>
              <a:gd name="connsiteY4" fmla="*/ 4658283 h 4736835"/>
              <a:gd name="connsiteX5" fmla="*/ 3400805 w 8982675"/>
              <a:gd name="connsiteY5" fmla="*/ 4656317 h 4736835"/>
              <a:gd name="connsiteX6" fmla="*/ 0 w 8982675"/>
              <a:gd name="connsiteY6" fmla="*/ 0 h 4736835"/>
              <a:gd name="connsiteX7" fmla="*/ 8982675 w 8982675"/>
              <a:gd name="connsiteY7" fmla="*/ 0 h 4736835"/>
              <a:gd name="connsiteX8" fmla="*/ 8982675 w 8982675"/>
              <a:gd name="connsiteY8" fmla="*/ 4736835 h 4736835"/>
              <a:gd name="connsiteX9" fmla="*/ 3950459 w 8982675"/>
              <a:gd name="connsiteY9" fmla="*/ 4736835 h 4736835"/>
              <a:gd name="connsiteX10" fmla="*/ 3788773 w 8982675"/>
              <a:gd name="connsiteY10" fmla="*/ 4674997 h 4736835"/>
              <a:gd name="connsiteX11" fmla="*/ 3228671 w 8982675"/>
              <a:gd name="connsiteY11" fmla="*/ 4623063 h 4736835"/>
              <a:gd name="connsiteX12" fmla="*/ 3132708 w 8982675"/>
              <a:gd name="connsiteY12" fmla="*/ 4545069 h 4736835"/>
              <a:gd name="connsiteX13" fmla="*/ 2691341 w 8982675"/>
              <a:gd name="connsiteY13" fmla="*/ 4402451 h 4736835"/>
              <a:gd name="connsiteX14" fmla="*/ 2104826 w 8982675"/>
              <a:gd name="connsiteY14" fmla="*/ 4577133 h 4736835"/>
              <a:gd name="connsiteX15" fmla="*/ 540354 w 8982675"/>
              <a:gd name="connsiteY15" fmla="*/ 3817187 h 4736835"/>
              <a:gd name="connsiteX16" fmla="*/ 0 w 8982675"/>
              <a:gd name="connsiteY16" fmla="*/ 3830433 h 47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675" h="4736835">
                <a:moveTo>
                  <a:pt x="3400805" y="4656317"/>
                </a:moveTo>
                <a:cubicBezTo>
                  <a:pt x="3531347" y="4658926"/>
                  <a:pt x="3654347" y="4675523"/>
                  <a:pt x="3768530" y="4708484"/>
                </a:cubicBezTo>
                <a:cubicBezTo>
                  <a:pt x="3798214" y="4717150"/>
                  <a:pt x="3826726" y="4726559"/>
                  <a:pt x="3854126" y="4736710"/>
                </a:cubicBezTo>
                <a:lnTo>
                  <a:pt x="3352219" y="4736710"/>
                </a:lnTo>
                <a:cubicBezTo>
                  <a:pt x="3323028" y="4709289"/>
                  <a:pt x="3294579" y="4682734"/>
                  <a:pt x="3267796" y="4658283"/>
                </a:cubicBezTo>
                <a:cubicBezTo>
                  <a:pt x="3312939" y="4656132"/>
                  <a:pt x="3357291" y="4655448"/>
                  <a:pt x="3400805" y="4656317"/>
                </a:cubicBezTo>
                <a:close/>
                <a:moveTo>
                  <a:pt x="0" y="0"/>
                </a:moveTo>
                <a:lnTo>
                  <a:pt x="8982675" y="0"/>
                </a:lnTo>
                <a:lnTo>
                  <a:pt x="8982675" y="4736835"/>
                </a:lnTo>
                <a:lnTo>
                  <a:pt x="3950459" y="4736835"/>
                </a:lnTo>
                <a:cubicBezTo>
                  <a:pt x="3900904" y="4713870"/>
                  <a:pt x="3847214" y="4693133"/>
                  <a:pt x="3788773" y="4674997"/>
                </a:cubicBezTo>
                <a:cubicBezTo>
                  <a:pt x="3643810" y="4630924"/>
                  <a:pt x="3458920" y="4609197"/>
                  <a:pt x="3228671" y="4623063"/>
                </a:cubicBezTo>
                <a:cubicBezTo>
                  <a:pt x="3190841" y="4589513"/>
                  <a:pt x="3157763" y="4562153"/>
                  <a:pt x="3132708" y="4545069"/>
                </a:cubicBezTo>
                <a:cubicBezTo>
                  <a:pt x="3009900" y="4465156"/>
                  <a:pt x="2876972" y="4398675"/>
                  <a:pt x="2691341" y="4402451"/>
                </a:cubicBezTo>
                <a:cubicBezTo>
                  <a:pt x="2485283" y="4409074"/>
                  <a:pt x="2289531" y="4465898"/>
                  <a:pt x="2104826" y="4577133"/>
                </a:cubicBezTo>
                <a:cubicBezTo>
                  <a:pt x="1783304" y="4259153"/>
                  <a:pt x="1229373" y="3910408"/>
                  <a:pt x="540354" y="3817187"/>
                </a:cubicBezTo>
                <a:cubicBezTo>
                  <a:pt x="359907" y="3797131"/>
                  <a:pt x="179768" y="3802888"/>
                  <a:pt x="0" y="3830433"/>
                </a:cubicBezTo>
                <a:close/>
              </a:path>
            </a:pathLst>
          </a:custGeom>
        </p:spPr>
        <p:txBody>
          <a:bodyPr wrap="square" rtlCol="0">
            <a:noAutofit/>
          </a:bodyPr>
          <a:lstStyle/>
          <a:p>
            <a:pPr rtl="0"/>
            <a:r>
              <a:rPr lang="ja-JP" altLang="en-US"/>
              <a:t>アイコンをクリックして図を追加</a:t>
            </a:r>
            <a:endParaRPr lang="en-US" dirty="0"/>
          </a:p>
        </p:txBody>
      </p:sp>
      <p:pic>
        <p:nvPicPr>
          <p:cNvPr id="7" name="画像 6" descr="黒の背景に紫色とピンクのグラデーション&#10;&#10;自動生成された説明">
            <a:extLst>
              <a:ext uri="{FF2B5EF4-FFF2-40B4-BE49-F238E27FC236}">
                <a16:creationId xmlns:a16="http://schemas.microsoft.com/office/drawing/2014/main" id="{846F15F4-7014-4E14-56B7-56D54599BA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15" t="-15152"/>
          <a:stretch/>
        </p:blipFill>
        <p:spPr>
          <a:xfrm rot="10800000" flipH="1">
            <a:off x="7432159" y="-25812"/>
            <a:ext cx="4767411" cy="837980"/>
          </a:xfrm>
          <a:prstGeom prst="rect">
            <a:avLst/>
          </a:prstGeom>
        </p:spPr>
      </p:pic>
      <p:pic>
        <p:nvPicPr>
          <p:cNvPr id="9" name="画像 8" descr="黒の背景に紫色とピンクのグラデーション&#10;&#10;自動生成された説明">
            <a:extLst>
              <a:ext uri="{FF2B5EF4-FFF2-40B4-BE49-F238E27FC236}">
                <a16:creationId xmlns:a16="http://schemas.microsoft.com/office/drawing/2014/main" id="{3A669BB6-5B89-62EF-E05B-39C24D474115}"/>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flipH="1">
            <a:off x="1963474" y="5867628"/>
            <a:ext cx="4983673" cy="990372"/>
          </a:xfrm>
          <a:prstGeom prst="rect">
            <a:avLst/>
          </a:prstGeom>
        </p:spPr>
      </p:pic>
      <p:pic>
        <p:nvPicPr>
          <p:cNvPr id="11" name="画像 10" descr="紫色の線が付いたカラフルなグラデーションの図形&#10;&#10;中程度の精度で自動的に生成される説明">
            <a:extLst>
              <a:ext uri="{FF2B5EF4-FFF2-40B4-BE49-F238E27FC236}">
                <a16:creationId xmlns:a16="http://schemas.microsoft.com/office/drawing/2014/main" id="{6B7DEE27-0CA8-84BE-2C04-6FDB3E588139}"/>
              </a:ext>
            </a:extLst>
          </p:cNvPr>
          <p:cNvPicPr>
            <a:picLocks noChangeAspect="1"/>
          </p:cNvPicPr>
          <p:nvPr/>
        </p:nvPicPr>
        <p:blipFill rotWithShape="1">
          <a:blip r:embed="rId4" cstate="screen">
            <a:alphaModFix/>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p:blipFill>
        <p:spPr>
          <a:xfrm rot="10800000">
            <a:off x="0" y="4753929"/>
            <a:ext cx="5788201" cy="2104070"/>
          </a:xfrm>
          <a:prstGeom prst="rect">
            <a:avLst/>
          </a:prstGeom>
        </p:spPr>
      </p:pic>
      <p:pic>
        <p:nvPicPr>
          <p:cNvPr id="12" name="グラフィック 11">
            <a:extLst>
              <a:ext uri="{FF2B5EF4-FFF2-40B4-BE49-F238E27FC236}">
                <a16:creationId xmlns:a16="http://schemas.microsoft.com/office/drawing/2014/main" id="{AB0126E7-35C8-4EB5-B66B-D1260C4AE37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0380" y="5498683"/>
            <a:ext cx="904680" cy="1042157"/>
          </a:xfrm>
          <a:prstGeom prst="rect">
            <a:avLst/>
          </a:prstGeom>
        </p:spPr>
      </p:pic>
    </p:spTree>
    <p:extLst>
      <p:ext uri="{BB962C8B-B14F-4D97-AF65-F5344CB8AC3E}">
        <p14:creationId xmlns:p14="http://schemas.microsoft.com/office/powerpoint/2010/main" val="193819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 2 つのコンテンツ (左)">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C653AAB7-5928-57F2-05DE-9C551FC2F2E3}"/>
              </a:ext>
            </a:extLst>
          </p:cNvPr>
          <p:cNvSpPr/>
          <p:nvPr userDrawn="1"/>
        </p:nvSpPr>
        <p:spPr>
          <a:xfrm>
            <a:off x="6711599"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タイトル 1">
            <a:extLst>
              <a:ext uri="{FF2B5EF4-FFF2-40B4-BE49-F238E27FC236}">
                <a16:creationId xmlns:a16="http://schemas.microsoft.com/office/drawing/2014/main" id="{1F8B0822-A3A0-6F7D-70AC-41FCAAB74F5D}"/>
              </a:ext>
            </a:extLst>
          </p:cNvPr>
          <p:cNvSpPr>
            <a:spLocks noGrp="1"/>
          </p:cNvSpPr>
          <p:nvPr>
            <p:ph type="title" hasCustomPrompt="1"/>
          </p:nvPr>
        </p:nvSpPr>
        <p:spPr>
          <a:xfrm>
            <a:off x="576072" y="539496"/>
            <a:ext cx="5961888" cy="1527048"/>
          </a:xfrm>
        </p:spPr>
        <p:txBody>
          <a:bodyPr rtlCol="0" anchor="ctr">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2" name="コンテンツ プレースホルダー 7">
            <a:extLst>
              <a:ext uri="{FF2B5EF4-FFF2-40B4-BE49-F238E27FC236}">
                <a16:creationId xmlns:a16="http://schemas.microsoft.com/office/drawing/2014/main" id="{BB8C22E1-E317-84DE-8D3D-93F1009D05FB}"/>
              </a:ext>
            </a:extLst>
          </p:cNvPr>
          <p:cNvSpPr>
            <a:spLocks noGrp="1"/>
          </p:cNvSpPr>
          <p:nvPr>
            <p:ph sz="quarter" idx="17" hasCustomPrompt="1"/>
          </p:nvPr>
        </p:nvSpPr>
        <p:spPr>
          <a:xfrm>
            <a:off x="576072" y="2112264"/>
            <a:ext cx="2618541" cy="4197096"/>
          </a:xfrm>
        </p:spPr>
        <p:txBody>
          <a:bodyPr rtlCol="0" anchor="t">
            <a:normAutofit/>
          </a:bodyPr>
          <a:lstStyle>
            <a:lvl1pPr marL="228600" indent="-228600">
              <a:lnSpc>
                <a:spcPct val="100000"/>
              </a:lnSpc>
              <a:spcBef>
                <a:spcPts val="1000"/>
              </a:spcBef>
              <a:spcAft>
                <a:spcPts val="1200"/>
              </a:spcAft>
              <a:buFont typeface="Arial" panose="020B0604020202020204" pitchFamily="34" charset="0"/>
              <a:buChar char="•"/>
              <a:defRPr sz="1800" b="0">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vl4pPr>
            <a:lvl5pPr>
              <a:defRPr sz="1600"/>
            </a:lvl5pPr>
          </a:lstStyle>
          <a:p>
            <a:pPr lvl="0" rtl="0"/>
            <a:r>
              <a:rPr lang="ja"/>
              <a:t>クリックしてマスター テキストのスタイルを編集</a:t>
            </a:r>
          </a:p>
          <a:p>
            <a:pPr lvl="1" rtl="0"/>
            <a:r>
              <a:rPr lang="ja"/>
              <a:t>第 2 レベル</a:t>
            </a:r>
          </a:p>
          <a:p>
            <a:pPr lvl="2" rtl="0"/>
            <a:r>
              <a:rPr lang="ja"/>
              <a:t>第 3 レベル</a:t>
            </a:r>
          </a:p>
        </p:txBody>
      </p:sp>
      <p:sp>
        <p:nvSpPr>
          <p:cNvPr id="8" name="コンテンツ プレースホルダー 7">
            <a:extLst>
              <a:ext uri="{FF2B5EF4-FFF2-40B4-BE49-F238E27FC236}">
                <a16:creationId xmlns:a16="http://schemas.microsoft.com/office/drawing/2014/main" id="{97DB1F03-8346-3188-F1C7-B0A5E86F6302}"/>
              </a:ext>
            </a:extLst>
          </p:cNvPr>
          <p:cNvSpPr>
            <a:spLocks noGrp="1"/>
          </p:cNvSpPr>
          <p:nvPr>
            <p:ph sz="quarter" idx="18" hasCustomPrompt="1"/>
          </p:nvPr>
        </p:nvSpPr>
        <p:spPr>
          <a:xfrm>
            <a:off x="3538728" y="2112264"/>
            <a:ext cx="2618541" cy="4197096"/>
          </a:xfrm>
        </p:spPr>
        <p:txBody>
          <a:bodyPr rtlCol="0" anchor="t">
            <a:normAutofit/>
          </a:bodyPr>
          <a:lstStyle>
            <a:lvl1pPr marL="0" indent="0">
              <a:lnSpc>
                <a:spcPct val="100000"/>
              </a:lnSpc>
              <a:spcBef>
                <a:spcPts val="1000"/>
              </a:spcBef>
              <a:spcAft>
                <a:spcPts val="1200"/>
              </a:spcAft>
              <a:buFont typeface="Arial" panose="020B0604020202020204" pitchFamily="34" charset="0"/>
              <a:buNone/>
              <a:defRPr sz="1800" b="1">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vl4pPr>
            <a:lvl5pPr>
              <a:defRPr sz="1600"/>
            </a:lvl5pPr>
          </a:lstStyle>
          <a:p>
            <a:pPr lvl="0" rtl="0"/>
            <a:r>
              <a:rPr lang="ja"/>
              <a:t>クリックしてマスター テキストのスタイルを編集</a:t>
            </a:r>
          </a:p>
          <a:p>
            <a:pPr lvl="1" rtl="0"/>
            <a:r>
              <a:rPr lang="ja"/>
              <a:t>第 2 レベル</a:t>
            </a:r>
          </a:p>
          <a:p>
            <a:pPr lvl="2" rtl="0"/>
            <a:r>
              <a:rPr lang="ja"/>
              <a:t>第 3 レベル</a:t>
            </a:r>
          </a:p>
        </p:txBody>
      </p:sp>
      <p:sp>
        <p:nvSpPr>
          <p:cNvPr id="5" name="日付プレースホルダー 4">
            <a:extLst>
              <a:ext uri="{FF2B5EF4-FFF2-40B4-BE49-F238E27FC236}">
                <a16:creationId xmlns:a16="http://schemas.microsoft.com/office/drawing/2014/main" id="{79FCFB5D-5D4D-191A-E033-35889513273D}"/>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9FB8D263-095A-9E1E-0A55-36A5B42EC2BA}"/>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E5E28F88-D01C-0A01-2CA2-DBE75087BAD7}"/>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9" name="画像 8" descr="紫色の線が付いたカラフルな液体&#10;&#10;中程度の精度で自動的に生成される説明">
            <a:extLst>
              <a:ext uri="{FF2B5EF4-FFF2-40B4-BE49-F238E27FC236}">
                <a16:creationId xmlns:a16="http://schemas.microsoft.com/office/drawing/2014/main" id="{EFF156F3-9A7D-EAA4-4F00-E693C2A3F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85" b="-8059"/>
          <a:stretch/>
        </p:blipFill>
        <p:spPr>
          <a:xfrm rot="5400000">
            <a:off x="6813632" y="1479632"/>
            <a:ext cx="3355938" cy="7400798"/>
          </a:xfrm>
          <a:prstGeom prst="rect">
            <a:avLst/>
          </a:prstGeom>
        </p:spPr>
      </p:pic>
      <p:pic>
        <p:nvPicPr>
          <p:cNvPr id="10" name="グラフィック 9">
            <a:extLst>
              <a:ext uri="{FF2B5EF4-FFF2-40B4-BE49-F238E27FC236}">
                <a16:creationId xmlns:a16="http://schemas.microsoft.com/office/drawing/2014/main" id="{167BAFAF-EE3F-5B9A-6382-910CD450D23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flipV="1">
            <a:off x="9408940" y="3205716"/>
            <a:ext cx="809263" cy="932240"/>
          </a:xfrm>
          <a:prstGeom prst="rect">
            <a:avLst/>
          </a:prstGeom>
        </p:spPr>
      </p:pic>
    </p:spTree>
    <p:extLst>
      <p:ext uri="{BB962C8B-B14F-4D97-AF65-F5344CB8AC3E}">
        <p14:creationId xmlns:p14="http://schemas.microsoft.com/office/powerpoint/2010/main" val="192626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 2 つのコンテンツ (右)">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1F8B0822-A3A0-6F7D-70AC-41FCAAB74F5D}"/>
              </a:ext>
            </a:extLst>
          </p:cNvPr>
          <p:cNvSpPr>
            <a:spLocks noGrp="1"/>
          </p:cNvSpPr>
          <p:nvPr>
            <p:ph type="title" hasCustomPrompt="1"/>
          </p:nvPr>
        </p:nvSpPr>
        <p:spPr>
          <a:xfrm>
            <a:off x="3950207" y="539496"/>
            <a:ext cx="6038397" cy="1435608"/>
          </a:xfrm>
        </p:spPr>
        <p:txBody>
          <a:bodyPr rtlCol="0" anchor="ctr">
            <a:normAutofit/>
          </a:bodyPr>
          <a:lstStyle>
            <a:lvl1pPr>
              <a:lnSpc>
                <a:spcPct val="100000"/>
              </a:lnSpc>
              <a:defRPr sz="3600">
                <a:solidFill>
                  <a:schemeClr val="accent1">
                    <a:lumMod val="50000"/>
                  </a:schemeClr>
                </a:solidFill>
                <a:latin typeface="Meiryo UI" panose="020B0604030504040204" pitchFamily="34" charset="-128"/>
                <a:ea typeface="Meiryo UI" panose="020B0604030504040204" pitchFamily="34" charset="-128"/>
              </a:defRPr>
            </a:lvl1pPr>
          </a:lstStyle>
          <a:p>
            <a:pPr rtl="0"/>
            <a:r>
              <a:rPr lang="ja"/>
              <a:t>マスター タイトルの書式設定</a:t>
            </a:r>
          </a:p>
        </p:txBody>
      </p:sp>
      <p:sp>
        <p:nvSpPr>
          <p:cNvPr id="6" name="コンテンツ プレースホルダー 7">
            <a:extLst>
              <a:ext uri="{FF2B5EF4-FFF2-40B4-BE49-F238E27FC236}">
                <a16:creationId xmlns:a16="http://schemas.microsoft.com/office/drawing/2014/main" id="{1FEFF780-F9A6-D70C-43AF-EF361A89EECA}"/>
              </a:ext>
            </a:extLst>
          </p:cNvPr>
          <p:cNvSpPr>
            <a:spLocks noGrp="1"/>
          </p:cNvSpPr>
          <p:nvPr>
            <p:ph sz="quarter" idx="17" hasCustomPrompt="1"/>
          </p:nvPr>
        </p:nvSpPr>
        <p:spPr>
          <a:xfrm>
            <a:off x="3950000" y="2112264"/>
            <a:ext cx="2880567" cy="4197096"/>
          </a:xfrm>
        </p:spPr>
        <p:txBody>
          <a:bodyPr rtlCol="0" anchor="t">
            <a:normAutofit/>
          </a:bodyPr>
          <a:lstStyle>
            <a:lvl1pPr marL="228600" indent="-228600">
              <a:lnSpc>
                <a:spcPct val="100000"/>
              </a:lnSpc>
              <a:spcBef>
                <a:spcPts val="1000"/>
              </a:spcBef>
              <a:spcAft>
                <a:spcPts val="1200"/>
              </a:spcAft>
              <a:buFont typeface="Arial" panose="020B0604020202020204" pitchFamily="34" charset="0"/>
              <a:buChar char="•"/>
              <a:defRPr sz="1800" b="0">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8" name="コンテンツ プレースホルダー 7">
            <a:extLst>
              <a:ext uri="{FF2B5EF4-FFF2-40B4-BE49-F238E27FC236}">
                <a16:creationId xmlns:a16="http://schemas.microsoft.com/office/drawing/2014/main" id="{793AEFBC-F09B-894B-CD7A-F9C372585AF9}"/>
              </a:ext>
            </a:extLst>
          </p:cNvPr>
          <p:cNvSpPr>
            <a:spLocks noGrp="1"/>
          </p:cNvSpPr>
          <p:nvPr>
            <p:ph sz="quarter" idx="18" hasCustomPrompt="1"/>
          </p:nvPr>
        </p:nvSpPr>
        <p:spPr>
          <a:xfrm>
            <a:off x="7370065" y="2112264"/>
            <a:ext cx="3118104" cy="4197096"/>
          </a:xfrm>
        </p:spPr>
        <p:txBody>
          <a:bodyPr rtlCol="0" anchor="t">
            <a:normAutofit/>
          </a:bodyPr>
          <a:lstStyle>
            <a:lvl1pPr marL="0" indent="0">
              <a:lnSpc>
                <a:spcPct val="100000"/>
              </a:lnSpc>
              <a:spcBef>
                <a:spcPts val="1000"/>
              </a:spcBef>
              <a:spcAft>
                <a:spcPts val="1200"/>
              </a:spcAft>
              <a:buFont typeface="Arial" panose="020B0604020202020204" pitchFamily="34" charset="0"/>
              <a:buNone/>
              <a:defRPr sz="1800" b="1">
                <a:latin typeface="Meiryo UI" panose="020B0604030504040204" pitchFamily="34" charset="-128"/>
                <a:ea typeface="Meiryo UI" panose="020B0604030504040204" pitchFamily="34" charset="-128"/>
              </a:defRPr>
            </a:lvl1pPr>
            <a:lvl2pPr>
              <a:defRPr sz="16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stStyle>
          <a:p>
            <a:pPr lvl="0" rtl="0"/>
            <a:r>
              <a:rPr lang="ja"/>
              <a:t>クリックしてマスター テキストのスタイルを編集</a:t>
            </a:r>
          </a:p>
          <a:p>
            <a:pPr lvl="1" rtl="0"/>
            <a:r>
              <a:rPr lang="ja"/>
              <a:t>第 2 レベル</a:t>
            </a:r>
          </a:p>
          <a:p>
            <a:pPr lvl="2" rtl="0"/>
            <a:r>
              <a:rPr lang="ja"/>
              <a:t>第 3 レベル</a:t>
            </a:r>
          </a:p>
          <a:p>
            <a:pPr lvl="3" rtl="0"/>
            <a:r>
              <a:rPr lang="ja"/>
              <a:t>第 4 レベル</a:t>
            </a:r>
          </a:p>
          <a:p>
            <a:pPr lvl="4" rtl="0"/>
            <a:r>
              <a:rPr lang="ja"/>
              <a:t>第 5 レベル</a:t>
            </a:r>
          </a:p>
        </p:txBody>
      </p:sp>
      <p:sp>
        <p:nvSpPr>
          <p:cNvPr id="5" name="日付プレースホルダー 4">
            <a:extLst>
              <a:ext uri="{FF2B5EF4-FFF2-40B4-BE49-F238E27FC236}">
                <a16:creationId xmlns:a16="http://schemas.microsoft.com/office/drawing/2014/main" id="{79FCFB5D-5D4D-191A-E033-35889513273D}"/>
              </a:ext>
            </a:extLst>
          </p:cNvPr>
          <p:cNvSpPr>
            <a:spLocks noGrp="1"/>
          </p:cNvSpPr>
          <p:nvPr>
            <p:ph type="dt" sz="half" idx="12"/>
          </p:nvPr>
        </p:nvSpPr>
        <p:spPr/>
        <p:txBody>
          <a:bodyPr rtlCol="0">
            <a:normAutofit/>
          </a:bodyPr>
          <a:lstStyle>
            <a:lvl1pPr>
              <a:defRPr>
                <a:latin typeface="Meiryo UI" panose="020B0604030504040204" pitchFamily="34" charset="-128"/>
                <a:ea typeface="Meiryo UI" panose="020B0604030504040204" pitchFamily="34" charset="-128"/>
              </a:defRPr>
            </a:lvl1pPr>
          </a:lstStyle>
          <a:p>
            <a:r>
              <a:rPr lang="ja"/>
              <a:t>20XX 年</a:t>
            </a:r>
          </a:p>
        </p:txBody>
      </p:sp>
      <p:sp>
        <p:nvSpPr>
          <p:cNvPr id="3" name="フッター プレースホルダー 2">
            <a:extLst>
              <a:ext uri="{FF2B5EF4-FFF2-40B4-BE49-F238E27FC236}">
                <a16:creationId xmlns:a16="http://schemas.microsoft.com/office/drawing/2014/main" id="{9FB8D263-095A-9E1E-0A55-36A5B42EC2BA}"/>
              </a:ext>
            </a:extLst>
          </p:cNvPr>
          <p:cNvSpPr>
            <a:spLocks noGrp="1"/>
          </p:cNvSpPr>
          <p:nvPr>
            <p:ph type="ftr" sz="quarter" idx="10"/>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E5E28F88-D01C-0A01-2CA2-DBE75087BAD7}"/>
              </a:ext>
            </a:extLst>
          </p:cNvPr>
          <p:cNvSpPr>
            <a:spLocks noGrp="1"/>
          </p:cNvSpPr>
          <p:nvPr>
            <p:ph type="sldNum" sz="quarter" idx="11"/>
          </p:nvPr>
        </p:nvSpPr>
        <p:spPr/>
        <p:txBody>
          <a:bodyPr rtlCol="0"/>
          <a:lstStyle/>
          <a:p>
            <a:pPr rtl="0"/>
            <a:fld id="{98C0CDE5-970C-4CC4-BF43-0DA127E73E82}" type="slidenum">
              <a:rPr lang="en-US" smtClean="0"/>
              <a:pPr/>
              <a:t>‹#›</a:t>
            </a:fld>
            <a:endParaRPr lang="en-US" dirty="0"/>
          </a:p>
        </p:txBody>
      </p:sp>
      <p:pic>
        <p:nvPicPr>
          <p:cNvPr id="10" name="グラフィック 9">
            <a:extLst>
              <a:ext uri="{FF2B5EF4-FFF2-40B4-BE49-F238E27FC236}">
                <a16:creationId xmlns:a16="http://schemas.microsoft.com/office/drawing/2014/main" id="{167BAFAF-EE3F-5B9A-6382-910CD450D2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flipV="1">
            <a:off x="9408940" y="3205716"/>
            <a:ext cx="809263" cy="932240"/>
          </a:xfrm>
          <a:prstGeom prst="rect">
            <a:avLst/>
          </a:prstGeom>
        </p:spPr>
      </p:pic>
      <p:sp>
        <p:nvSpPr>
          <p:cNvPr id="2" name="長方形 1">
            <a:extLst>
              <a:ext uri="{FF2B5EF4-FFF2-40B4-BE49-F238E27FC236}">
                <a16:creationId xmlns:a16="http://schemas.microsoft.com/office/drawing/2014/main" id="{D231B5D0-8E67-901E-73FB-36D970CB8F97}"/>
              </a:ext>
            </a:extLst>
          </p:cNvPr>
          <p:cNvSpPr/>
          <p:nvPr userDrawn="1"/>
        </p:nvSpPr>
        <p:spPr>
          <a:xfrm>
            <a:off x="711203" y="329416"/>
            <a:ext cx="2503051" cy="59790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4" name="画像 13" descr="紫色の線が付いたカラフルな液体&#10;&#10;中程度の精度で自動的に生成される説明">
            <a:extLst>
              <a:ext uri="{FF2B5EF4-FFF2-40B4-BE49-F238E27FC236}">
                <a16:creationId xmlns:a16="http://schemas.microsoft.com/office/drawing/2014/main" id="{EAB3AD9D-9B13-188E-617D-F17825960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2022196" y="2022197"/>
            <a:ext cx="6858000" cy="2813606"/>
          </a:xfrm>
          <a:prstGeom prst="rect">
            <a:avLst/>
          </a:prstGeom>
        </p:spPr>
      </p:pic>
      <p:pic>
        <p:nvPicPr>
          <p:cNvPr id="15" name="グラフィック 14">
            <a:extLst>
              <a:ext uri="{FF2B5EF4-FFF2-40B4-BE49-F238E27FC236}">
                <a16:creationId xmlns:a16="http://schemas.microsoft.com/office/drawing/2014/main" id="{757D6059-8E17-ABF1-8456-C15CE400B5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flipV="1">
            <a:off x="1635889" y="4247231"/>
            <a:ext cx="904680" cy="1042157"/>
          </a:xfrm>
          <a:prstGeom prst="rect">
            <a:avLst/>
          </a:prstGeom>
        </p:spPr>
      </p:pic>
    </p:spTree>
    <p:extLst>
      <p:ext uri="{BB962C8B-B14F-4D97-AF65-F5344CB8AC3E}">
        <p14:creationId xmlns:p14="http://schemas.microsoft.com/office/powerpoint/2010/main" val="9513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165077" cy="1325563"/>
          </a:xfrm>
          <a:prstGeom prst="rect">
            <a:avLst/>
          </a:prstGeom>
        </p:spPr>
        <p:txBody>
          <a:bodyPr vert="horz" lIns="91440" tIns="45720" rIns="91440" bIns="45720" rtlCol="0" anchor="ctr">
            <a:normAutofit/>
          </a:bodyPr>
          <a:lstStyle/>
          <a:p>
            <a:pPr rtl="0"/>
            <a:r>
              <a:rPr lang="ja" noProof="0"/>
              <a:t>マスター タイトルの書式設定</a:t>
            </a:r>
          </a:p>
        </p:txBody>
      </p:sp>
      <p:sp>
        <p:nvSpPr>
          <p:cNvPr id="3" name="テキスト プレースホルダー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165077" cy="4351338"/>
          </a:xfrm>
          <a:prstGeom prst="rect">
            <a:avLst/>
          </a:prstGeom>
        </p:spPr>
        <p:txBody>
          <a:bodyPr vert="horz" lIns="91440" tIns="45720" rIns="91440" bIns="45720" rtlCol="0">
            <a:normAutofit/>
          </a:bodyPr>
          <a:lstStyle/>
          <a:p>
            <a:pPr lvl="0" rtl="0"/>
            <a:r>
              <a:rPr lang="ja" noProof="0"/>
              <a:t>クリックしてマスター テキストのスタイルを編集</a:t>
            </a:r>
          </a:p>
          <a:p>
            <a:pPr lvl="1" rtl="0"/>
            <a:r>
              <a:rPr lang="ja" noProof="0"/>
              <a:t>第 2 レベル</a:t>
            </a:r>
          </a:p>
          <a:p>
            <a:pPr lvl="2" rtl="0"/>
            <a:r>
              <a:rPr lang="ja" noProof="0"/>
              <a:t>第 3 レベル</a:t>
            </a:r>
          </a:p>
          <a:p>
            <a:pPr lvl="3" rtl="0"/>
            <a:r>
              <a:rPr lang="ja" noProof="0"/>
              <a:t>第 4 レベル</a:t>
            </a:r>
          </a:p>
          <a:p>
            <a:pPr lvl="4" rtl="0"/>
            <a:r>
              <a:rPr lang="ja" noProof="0"/>
              <a:t>第 5 レベル</a:t>
            </a:r>
          </a:p>
        </p:txBody>
      </p:sp>
      <p:sp>
        <p:nvSpPr>
          <p:cNvPr id="5" name="フッター プレースホルダー 4">
            <a:extLst>
              <a:ext uri="{FF2B5EF4-FFF2-40B4-BE49-F238E27FC236}">
                <a16:creationId xmlns:a16="http://schemas.microsoft.com/office/drawing/2014/main" id="{EC8A98FF-2C58-4968-A1DC-0EBD6961C6D7}"/>
              </a:ext>
            </a:extLst>
          </p:cNvPr>
          <p:cNvSpPr>
            <a:spLocks noGrp="1"/>
          </p:cNvSpPr>
          <p:nvPr>
            <p:ph type="ftr" sz="quarter" idx="3"/>
          </p:nvPr>
        </p:nvSpPr>
        <p:spPr>
          <a:xfrm rot="16200000">
            <a:off x="10260076" y="3233420"/>
            <a:ext cx="3098800" cy="594360"/>
          </a:xfrm>
          <a:prstGeom prst="rect">
            <a:avLst/>
          </a:prstGeom>
        </p:spPr>
        <p:txBody>
          <a:bodyPr vert="horz" lIns="0" tIns="45720" rIns="91440" bIns="45720" rtlCol="0" anchor="t"/>
          <a:lstStyle>
            <a:lvl1pPr algn="ctr">
              <a:defRPr sz="1200" b="0">
                <a:solidFill>
                  <a:schemeClr val="accent1">
                    <a:lumMod val="50000"/>
                  </a:schemeClr>
                </a:solidFill>
                <a:latin typeface="+mn-lt"/>
              </a:defRPr>
            </a:lvl1pPr>
          </a:lstStyle>
          <a:p>
            <a:pPr rtl="0"/>
            <a:endParaRPr lang="en-US" dirty="0"/>
          </a:p>
        </p:txBody>
      </p:sp>
      <p:sp>
        <p:nvSpPr>
          <p:cNvPr id="6" name="スライド番号プレースホルダー 5">
            <a:extLst>
              <a:ext uri="{FF2B5EF4-FFF2-40B4-BE49-F238E27FC236}">
                <a16:creationId xmlns:a16="http://schemas.microsoft.com/office/drawing/2014/main" id="{C5E93C2C-842E-4579-ABBB-7ED2CC0BA18B}"/>
              </a:ext>
            </a:extLst>
          </p:cNvPr>
          <p:cNvSpPr>
            <a:spLocks noGrp="1"/>
          </p:cNvSpPr>
          <p:nvPr>
            <p:ph type="sldNum" sz="quarter" idx="4"/>
          </p:nvPr>
        </p:nvSpPr>
        <p:spPr>
          <a:xfrm rot="16200000">
            <a:off x="11274552" y="5632704"/>
            <a:ext cx="1069848" cy="594360"/>
          </a:xfrm>
          <a:prstGeom prst="rect">
            <a:avLst/>
          </a:prstGeom>
        </p:spPr>
        <p:txBody>
          <a:bodyPr vert="horz" lIns="91440" tIns="0" rIns="91440" bIns="45720" rtlCol="0" anchor="t"/>
          <a:lstStyle>
            <a:lvl1pPr algn="l">
              <a:defRPr sz="1400" b="0">
                <a:solidFill>
                  <a:schemeClr val="accent1">
                    <a:lumMod val="50000"/>
                  </a:schemeClr>
                </a:solidFill>
                <a:latin typeface="+mn-lt"/>
              </a:defRPr>
            </a:lvl1pPr>
          </a:lstStyle>
          <a:p>
            <a:pPr rtl="0"/>
            <a:fld id="{98C0CDE5-970C-4CC4-BF43-0DA127E73E82}" type="slidenum">
              <a:rPr lang="en-US" smtClean="0"/>
              <a:pPr/>
              <a:t>‹#›</a:t>
            </a:fld>
            <a:endParaRPr lang="en-US" dirty="0"/>
          </a:p>
        </p:txBody>
      </p:sp>
      <p:cxnSp>
        <p:nvCxnSpPr>
          <p:cNvPr id="8" name="直線​​コネクタ 7">
            <a:extLst>
              <a:ext uri="{FF2B5EF4-FFF2-40B4-BE49-F238E27FC236}">
                <a16:creationId xmlns:a16="http://schemas.microsoft.com/office/drawing/2014/main" id="{E51359C3-8CE4-C25B-8E46-AFFF9EADFF92}"/>
              </a:ext>
            </a:extLst>
          </p:cNvPr>
          <p:cNvCxnSpPr/>
          <p:nvPr/>
        </p:nvCxnSpPr>
        <p:spPr>
          <a:xfrm>
            <a:off x="11091672" y="0"/>
            <a:ext cx="0" cy="684570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日付プレースホルダー 10">
            <a:extLst>
              <a:ext uri="{FF2B5EF4-FFF2-40B4-BE49-F238E27FC236}">
                <a16:creationId xmlns:a16="http://schemas.microsoft.com/office/drawing/2014/main" id="{D9B11C67-3806-82B6-01D7-1583184D5D41}"/>
              </a:ext>
            </a:extLst>
          </p:cNvPr>
          <p:cNvSpPr>
            <a:spLocks noGrp="1"/>
          </p:cNvSpPr>
          <p:nvPr>
            <p:ph type="dt" sz="half" idx="2"/>
          </p:nvPr>
        </p:nvSpPr>
        <p:spPr>
          <a:xfrm rot="16200000">
            <a:off x="11161152" y="745184"/>
            <a:ext cx="1296648" cy="594360"/>
          </a:xfrm>
          <a:prstGeom prst="rect">
            <a:avLst/>
          </a:prstGeom>
        </p:spPr>
        <p:txBody>
          <a:bodyPr vert="horz" lIns="91440" tIns="45720" rIns="91440" bIns="45720" rtlCol="0" anchor="t"/>
          <a:lstStyle>
            <a:lvl1pPr algn="r">
              <a:defRPr sz="1400">
                <a:solidFill>
                  <a:schemeClr val="accent1">
                    <a:lumMod val="50000"/>
                  </a:schemeClr>
                </a:solidFill>
              </a:defRPr>
            </a:lvl1pPr>
          </a:lstStyle>
          <a:p>
            <a:pPr rtl="0"/>
            <a:r>
              <a:rPr lang="ja"/>
              <a:t>20XX 年</a:t>
            </a:r>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113000"/>
        </a:lnSpc>
        <a:spcBef>
          <a:spcPct val="0"/>
        </a:spcBef>
        <a:buNone/>
        <a:defRPr kumimoji="1" sz="4000" b="1" kern="1200">
          <a:solidFill>
            <a:schemeClr val="bg1"/>
          </a:solidFill>
          <a:latin typeface="+mj-lt"/>
          <a:ea typeface="+mj-ea"/>
          <a:cs typeface="+mj-cs"/>
        </a:defRPr>
      </a:lvl1pPr>
    </p:titleStyle>
    <p:bodyStyle>
      <a:lvl1pPr marL="228600" indent="-228600" algn="l" defTabSz="914400" rtl="0" eaLnBrk="1" latinLnBrk="0" hangingPunct="1">
        <a:lnSpc>
          <a:spcPct val="150000"/>
        </a:lnSpc>
        <a:spcBef>
          <a:spcPts val="0"/>
        </a:spcBef>
        <a:buClr>
          <a:schemeClr val="accent2"/>
        </a:buClr>
        <a:buFont typeface="Arial" panose="020B0604020202020204" pitchFamily="34" charset="0"/>
        <a:buChar char="•"/>
        <a:defRPr kumimoji="1"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ru-RU"/>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403D7F5-3FA4-3B64-ACA2-1AB08CDC4A2E}"/>
              </a:ext>
            </a:extLst>
          </p:cNvPr>
          <p:cNvSpPr>
            <a:spLocks noGrp="1"/>
          </p:cNvSpPr>
          <p:nvPr>
            <p:ph type="title"/>
          </p:nvPr>
        </p:nvSpPr>
        <p:spPr>
          <a:xfrm>
            <a:off x="2217964" y="1422827"/>
            <a:ext cx="7756072" cy="3416808"/>
          </a:xfrm>
        </p:spPr>
        <p:txBody>
          <a:bodyPr rtlCol="0">
            <a:normAutofit/>
          </a:bodyPr>
          <a:lstStyle/>
          <a:p>
            <a:pPr rtl="0"/>
            <a:r>
              <a:rPr lang="ja-JP" altLang="en-US" dirty="0"/>
              <a:t>山口大学は、がんばる</a:t>
            </a:r>
            <a:br>
              <a:rPr lang="en-US" altLang="ja-JP" dirty="0"/>
            </a:br>
            <a:r>
              <a:rPr lang="ja-JP" altLang="en-US" dirty="0"/>
              <a:t>子育て医師を応援します</a:t>
            </a:r>
            <a:endParaRPr lang="ja" dirty="0"/>
          </a:p>
        </p:txBody>
      </p:sp>
      <p:sp>
        <p:nvSpPr>
          <p:cNvPr id="2" name="サブタイトル 2">
            <a:extLst>
              <a:ext uri="{FF2B5EF4-FFF2-40B4-BE49-F238E27FC236}">
                <a16:creationId xmlns:a16="http://schemas.microsoft.com/office/drawing/2014/main" id="{D90EAA35-18D5-FC06-38FA-2B1A8183A582}"/>
              </a:ext>
            </a:extLst>
          </p:cNvPr>
          <p:cNvSpPr txBox="1">
            <a:spLocks/>
          </p:cNvSpPr>
          <p:nvPr/>
        </p:nvSpPr>
        <p:spPr>
          <a:xfrm>
            <a:off x="3549944" y="4307802"/>
            <a:ext cx="5295476" cy="1433541"/>
          </a:xfrm>
          <a:prstGeom prst="rect">
            <a:avLst/>
          </a:prstGeom>
        </p:spPr>
        <p:txBody>
          <a:bodyPr rtlCol="0"/>
          <a:lstStyle>
            <a:lvl1pPr marL="228600" indent="-228600" algn="l" defTabSz="914400" rtl="0" eaLnBrk="1" latinLnBrk="0" hangingPunct="1">
              <a:lnSpc>
                <a:spcPct val="150000"/>
              </a:lnSpc>
              <a:spcBef>
                <a:spcPts val="0"/>
              </a:spcBef>
              <a:buClr>
                <a:schemeClr val="accent2"/>
              </a:buClr>
              <a:buFont typeface="Arial" panose="020B0604020202020204" pitchFamily="34" charset="0"/>
              <a:buChar char="•"/>
              <a:defRPr kumimoji="1"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2"/>
              </a:buClr>
              <a:buFont typeface="Arial" panose="020B0604020202020204" pitchFamily="34" charset="0"/>
              <a:buChar char="•"/>
              <a:defRPr kumimoji="1"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dirty="0">
                <a:solidFill>
                  <a:srgbClr val="FFFFFF"/>
                </a:solidFill>
                <a:latin typeface="Meiryo UI" panose="020B0604030504040204" pitchFamily="50" charset="-128"/>
                <a:ea typeface="Meiryo UI" panose="020B0604030504040204" pitchFamily="50" charset="-128"/>
              </a:rPr>
              <a:t>山口大学大学院医学系研究科　耳鼻咽喉科学</a:t>
            </a:r>
            <a:endParaRPr lang="en-US" altLang="ja-JP" sz="2000" dirty="0">
              <a:solidFill>
                <a:srgbClr val="FFFFFF"/>
              </a:solidFill>
              <a:latin typeface="Meiryo UI" panose="020B0604030504040204" pitchFamily="50" charset="-128"/>
              <a:ea typeface="Meiryo UI" panose="020B0604030504040204" pitchFamily="50" charset="-128"/>
            </a:endParaRPr>
          </a:p>
          <a:p>
            <a:pPr marL="0" indent="0" algn="ctr">
              <a:buNone/>
            </a:pPr>
            <a:r>
              <a:rPr lang="ja-JP" altLang="en-US" sz="2000" dirty="0">
                <a:solidFill>
                  <a:srgbClr val="FFFFFF"/>
                </a:solidFill>
                <a:latin typeface="Meiryo UI" panose="020B0604030504040204" pitchFamily="50" charset="-128"/>
                <a:ea typeface="Meiryo UI" panose="020B0604030504040204" pitchFamily="50" charset="-128"/>
              </a:rPr>
              <a:t>担当：津田潤子</a:t>
            </a:r>
            <a:endParaRPr lang="en-US" altLang="ja-JP" sz="2000" dirty="0">
              <a:solidFill>
                <a:srgbClr val="FFFFFF"/>
              </a:solidFill>
              <a:latin typeface="Meiryo UI" panose="020B0604030504040204" pitchFamily="50" charset="-128"/>
              <a:ea typeface="Meiryo UI" panose="020B0604030504040204" pitchFamily="50" charset="-128"/>
            </a:endParaRPr>
          </a:p>
          <a:p>
            <a:pPr marL="0" indent="0" algn="ctr">
              <a:buNone/>
            </a:pPr>
            <a:r>
              <a:rPr lang="ja-JP" altLang="en-US" sz="2000" dirty="0">
                <a:solidFill>
                  <a:srgbClr val="FFFFFF"/>
                </a:solidFill>
                <a:latin typeface="Meiryo UI" panose="020B0604030504040204" pitchFamily="50" charset="-128"/>
                <a:ea typeface="Meiryo UI" panose="020B0604030504040204" pitchFamily="50" charset="-128"/>
              </a:rPr>
              <a:t>責任者：菅原一真</a:t>
            </a:r>
            <a:endParaRPr lang="ja-JP" altLang="en-US" sz="2000" dirty="0">
              <a:latin typeface="Meiryo UI" panose="020B0604030504040204" pitchFamily="50" charset="-128"/>
              <a:ea typeface="Meiryo UI" panose="020B0604030504040204" pitchFamily="50" charset="-128"/>
            </a:endParaRPr>
          </a:p>
        </p:txBody>
      </p:sp>
      <p:pic>
        <p:nvPicPr>
          <p:cNvPr id="3" name="図 2" descr="図形&#10;&#10;低い精度で自動的に生成された説明">
            <a:extLst>
              <a:ext uri="{FF2B5EF4-FFF2-40B4-BE49-F238E27FC236}">
                <a16:creationId xmlns:a16="http://schemas.microsoft.com/office/drawing/2014/main" id="{6E24F52F-204E-4F57-A096-B27B45B32FCC}"/>
              </a:ext>
            </a:extLst>
          </p:cNvPr>
          <p:cNvPicPr>
            <a:picLocks noChangeAspect="1"/>
          </p:cNvPicPr>
          <p:nvPr/>
        </p:nvPicPr>
        <p:blipFill>
          <a:blip r:embed="rId2"/>
          <a:stretch>
            <a:fillRect/>
          </a:stretch>
        </p:blipFill>
        <p:spPr>
          <a:xfrm>
            <a:off x="4167990" y="4934069"/>
            <a:ext cx="884044" cy="850446"/>
          </a:xfrm>
          <a:prstGeom prst="rect">
            <a:avLst/>
          </a:prstGeom>
        </p:spPr>
      </p:pic>
      <p:pic>
        <p:nvPicPr>
          <p:cNvPr id="5" name="図 4" descr="挿絵, 記号 が含まれている画像&#10;&#10;自動的に生成された説明">
            <a:extLst>
              <a:ext uri="{FF2B5EF4-FFF2-40B4-BE49-F238E27FC236}">
                <a16:creationId xmlns:a16="http://schemas.microsoft.com/office/drawing/2014/main" id="{FE9575B2-E3EC-85A5-E906-F0D20B98E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078" y="5741343"/>
            <a:ext cx="892231" cy="1116657"/>
          </a:xfrm>
          <a:prstGeom prst="rect">
            <a:avLst/>
          </a:prstGeom>
          <a:ln>
            <a:noFill/>
          </a:ln>
          <a:effectLst>
            <a:softEdge rad="112500"/>
          </a:effectLst>
        </p:spPr>
      </p:pic>
      <p:pic>
        <p:nvPicPr>
          <p:cNvPr id="6" name="図プレースホルダー 25">
            <a:extLst>
              <a:ext uri="{FF2B5EF4-FFF2-40B4-BE49-F238E27FC236}">
                <a16:creationId xmlns:a16="http://schemas.microsoft.com/office/drawing/2014/main" id="{4A23CAEE-03CE-DDA8-BF3C-B082FD28BF5B}"/>
              </a:ext>
            </a:extLst>
          </p:cNvPr>
          <p:cNvPicPr>
            <a:picLocks noChangeAspect="1"/>
          </p:cNvPicPr>
          <p:nvPr/>
        </p:nvPicPr>
        <p:blipFill>
          <a:blip r:embed="rId4"/>
          <a:srcRect t="12755" b="12755"/>
          <a:stretch>
            <a:fillRect/>
          </a:stretch>
        </p:blipFill>
        <p:spPr>
          <a:xfrm>
            <a:off x="7368564" y="4839635"/>
            <a:ext cx="881584" cy="882221"/>
          </a:xfrm>
          <a:prstGeom prst="rect">
            <a:avLst/>
          </a:prstGeom>
          <a:effectLst>
            <a:softEdge rad="0"/>
          </a:effectLst>
        </p:spPr>
      </p:pic>
    </p:spTree>
    <p:extLst>
      <p:ext uri="{BB962C8B-B14F-4D97-AF65-F5344CB8AC3E}">
        <p14:creationId xmlns:p14="http://schemas.microsoft.com/office/powerpoint/2010/main" val="279862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DFE2EB-E85E-8271-3745-DEF147D61343}"/>
              </a:ext>
            </a:extLst>
          </p:cNvPr>
          <p:cNvSpPr>
            <a:spLocks noGrp="1"/>
          </p:cNvSpPr>
          <p:nvPr>
            <p:ph type="title"/>
          </p:nvPr>
        </p:nvSpPr>
        <p:spPr>
          <a:xfrm>
            <a:off x="244498" y="2212940"/>
            <a:ext cx="4663404" cy="2121408"/>
          </a:xfrm>
        </p:spPr>
        <p:txBody>
          <a:bodyPr rtlCol="0">
            <a:normAutofit/>
          </a:bodyPr>
          <a:lstStyle/>
          <a:p>
            <a:pPr rtl="0"/>
            <a:r>
              <a:rPr lang="en-US" altLang="ja-JP" dirty="0"/>
              <a:t>1</a:t>
            </a:r>
            <a:r>
              <a:rPr lang="ja-JP" altLang="en-US" dirty="0"/>
              <a:t>．医局</a:t>
            </a:r>
            <a:r>
              <a:rPr lang="ja-JP" altLang="en-US" dirty="0">
                <a:solidFill>
                  <a:srgbClr val="FFC000"/>
                </a:solidFill>
              </a:rPr>
              <a:t>新</a:t>
            </a:r>
            <a:r>
              <a:rPr lang="ja-JP" altLang="en-US" dirty="0"/>
              <a:t>体制</a:t>
            </a:r>
            <a:r>
              <a:rPr lang="ja-JP" altLang="en-US" dirty="0">
                <a:solidFill>
                  <a:srgbClr val="FFC000"/>
                </a:solidFill>
              </a:rPr>
              <a:t>２年目</a:t>
            </a:r>
            <a:endParaRPr lang="ja" dirty="0">
              <a:solidFill>
                <a:srgbClr val="FFC000"/>
              </a:solidFill>
            </a:endParaRPr>
          </a:p>
        </p:txBody>
      </p:sp>
      <p:sp>
        <p:nvSpPr>
          <p:cNvPr id="13" name="コンテンツ プレースホルダー 12">
            <a:extLst>
              <a:ext uri="{FF2B5EF4-FFF2-40B4-BE49-F238E27FC236}">
                <a16:creationId xmlns:a16="http://schemas.microsoft.com/office/drawing/2014/main" id="{BE268C9D-6A4E-50ED-CF57-8E7C7B96F7FA}"/>
              </a:ext>
            </a:extLst>
          </p:cNvPr>
          <p:cNvSpPr txBox="1">
            <a:spLocks noGrp="1"/>
          </p:cNvSpPr>
          <p:nvPr>
            <p:ph sz="quarter" idx="15"/>
          </p:nvPr>
        </p:nvSpPr>
        <p:spPr>
          <a:xfrm>
            <a:off x="5900165" y="459333"/>
            <a:ext cx="4968526" cy="1051570"/>
          </a:xfrm>
          <a:prstGeom prst="rect">
            <a:avLst/>
          </a:prstGeom>
          <a:noFill/>
        </p:spPr>
        <p:txBody>
          <a:bodyPr wrap="square" rtlCol="0">
            <a:spAutoFit/>
          </a:bodyPr>
          <a:lstStyle/>
          <a:p>
            <a:pPr algn="r"/>
            <a:r>
              <a:rPr kumimoji="1" lang="ja-JP" altLang="en-US" dirty="0">
                <a:solidFill>
                  <a:schemeClr val="tx1"/>
                </a:solidFill>
                <a:latin typeface="Calibri"/>
                <a:ea typeface="Meiryo UI"/>
              </a:rPr>
              <a:t>令和</a:t>
            </a:r>
            <a:r>
              <a:rPr kumimoji="1" lang="en-US" altLang="ja-JP" dirty="0">
                <a:solidFill>
                  <a:schemeClr val="tx1"/>
                </a:solidFill>
                <a:latin typeface="Calibri"/>
                <a:ea typeface="Meiryo UI"/>
              </a:rPr>
              <a:t>6</a:t>
            </a:r>
            <a:r>
              <a:rPr kumimoji="1" lang="ja-JP" altLang="en-US" dirty="0">
                <a:solidFill>
                  <a:schemeClr val="tx1"/>
                </a:solidFill>
                <a:latin typeface="Calibri"/>
                <a:ea typeface="Meiryo UI"/>
              </a:rPr>
              <a:t>年</a:t>
            </a:r>
            <a:r>
              <a:rPr kumimoji="1" lang="en-US" altLang="ja-JP" dirty="0">
                <a:solidFill>
                  <a:schemeClr val="tx1"/>
                </a:solidFill>
                <a:latin typeface="Calibri"/>
                <a:ea typeface="Meiryo UI"/>
              </a:rPr>
              <a:t>11</a:t>
            </a:r>
            <a:r>
              <a:rPr kumimoji="1" lang="ja-JP" altLang="en-US" dirty="0">
                <a:solidFill>
                  <a:schemeClr val="tx1"/>
                </a:solidFill>
                <a:latin typeface="Calibri"/>
                <a:ea typeface="Meiryo UI"/>
              </a:rPr>
              <a:t>月</a:t>
            </a:r>
            <a:r>
              <a:rPr kumimoji="1" lang="en-US" altLang="ja-JP" dirty="0">
                <a:solidFill>
                  <a:schemeClr val="tx1"/>
                </a:solidFill>
                <a:latin typeface="Calibri"/>
                <a:ea typeface="Meiryo UI"/>
              </a:rPr>
              <a:t>1</a:t>
            </a:r>
            <a:r>
              <a:rPr kumimoji="1" lang="ja-JP" altLang="en-US" dirty="0">
                <a:solidFill>
                  <a:schemeClr val="tx1"/>
                </a:solidFill>
                <a:latin typeface="Calibri"/>
                <a:ea typeface="Meiryo UI"/>
              </a:rPr>
              <a:t>日</a:t>
            </a:r>
            <a:r>
              <a:rPr lang="ja-JP" altLang="en-US" dirty="0">
                <a:solidFill>
                  <a:schemeClr val="tx1"/>
                </a:solidFill>
                <a:latin typeface="Calibri"/>
                <a:ea typeface="Meiryo UI"/>
              </a:rPr>
              <a:t>　</a:t>
            </a:r>
            <a:r>
              <a:rPr kumimoji="1" lang="ja-JP" altLang="en-US" sz="2400" dirty="0">
                <a:solidFill>
                  <a:srgbClr val="0070C0"/>
                </a:solidFill>
                <a:latin typeface="Calibri"/>
                <a:ea typeface="Meiryo UI"/>
              </a:rPr>
              <a:t>菅原一真 教授</a:t>
            </a:r>
            <a:r>
              <a:rPr kumimoji="1" lang="ja-JP" altLang="en-US" dirty="0">
                <a:solidFill>
                  <a:schemeClr val="tx1"/>
                </a:solidFill>
                <a:latin typeface="Calibri"/>
                <a:ea typeface="Meiryo UI"/>
              </a:rPr>
              <a:t>就任による</a:t>
            </a:r>
            <a:endParaRPr kumimoji="1" lang="en-US" altLang="ja-JP" dirty="0">
              <a:solidFill>
                <a:schemeClr val="tx1"/>
              </a:solidFill>
              <a:latin typeface="Calibri"/>
              <a:ea typeface="Meiryo UI"/>
            </a:endParaRPr>
          </a:p>
          <a:p>
            <a:pPr algn="r"/>
            <a:r>
              <a:rPr kumimoji="1" lang="ja-JP" altLang="en-US" sz="2000" dirty="0">
                <a:solidFill>
                  <a:schemeClr val="tx1"/>
                </a:solidFill>
                <a:latin typeface="Calibri"/>
                <a:ea typeface="Meiryo UI"/>
              </a:rPr>
              <a:t>医局新体制</a:t>
            </a:r>
            <a:r>
              <a:rPr lang="ja-JP" altLang="en-US" sz="2000" dirty="0">
                <a:solidFill>
                  <a:schemeClr val="tx1"/>
                </a:solidFill>
                <a:latin typeface="Calibri"/>
                <a:ea typeface="Meiryo UI"/>
              </a:rPr>
              <a:t>となり、</a:t>
            </a:r>
            <a:r>
              <a:rPr lang="ja-JP" altLang="en-US" sz="2000" dirty="0">
                <a:solidFill>
                  <a:srgbClr val="0070C0"/>
                </a:solidFill>
                <a:latin typeface="Calibri"/>
                <a:ea typeface="Meiryo UI"/>
              </a:rPr>
              <a:t>現在２年目</a:t>
            </a:r>
            <a:r>
              <a:rPr lang="ja-JP" altLang="en-US" sz="2000" dirty="0">
                <a:solidFill>
                  <a:schemeClr val="tx1"/>
                </a:solidFill>
                <a:latin typeface="Calibri"/>
                <a:ea typeface="Meiryo UI"/>
              </a:rPr>
              <a:t>です．</a:t>
            </a:r>
            <a:endParaRPr kumimoji="1" lang="ja-JP" altLang="en-US" dirty="0">
              <a:solidFill>
                <a:schemeClr val="tx1"/>
              </a:solidFill>
              <a:latin typeface="Calibri"/>
              <a:ea typeface="Meiryo UI"/>
            </a:endParaRPr>
          </a:p>
        </p:txBody>
      </p:sp>
      <p:sp>
        <p:nvSpPr>
          <p:cNvPr id="15" name="テキスト ボックス 14">
            <a:extLst>
              <a:ext uri="{FF2B5EF4-FFF2-40B4-BE49-F238E27FC236}">
                <a16:creationId xmlns:a16="http://schemas.microsoft.com/office/drawing/2014/main" id="{15F992BE-99D5-69F0-3FC4-747BBDC2ED11}"/>
              </a:ext>
            </a:extLst>
          </p:cNvPr>
          <p:cNvSpPr txBox="1"/>
          <p:nvPr/>
        </p:nvSpPr>
        <p:spPr>
          <a:xfrm>
            <a:off x="9161028" y="4697830"/>
            <a:ext cx="1802442" cy="338554"/>
          </a:xfrm>
          <a:prstGeom prst="rect">
            <a:avLst/>
          </a:prstGeom>
          <a:noFill/>
        </p:spPr>
        <p:txBody>
          <a:bodyPr wrap="square" rtlCol="0">
            <a:spAutoFit/>
          </a:bodyPr>
          <a:lstStyle/>
          <a:p>
            <a:r>
              <a:rPr kumimoji="1" lang="ja-JP" altLang="en-US" sz="1600" dirty="0">
                <a:solidFill>
                  <a:prstClr val="black"/>
                </a:solidFill>
                <a:latin typeface="Calibri"/>
                <a:ea typeface="Meiryo UI"/>
              </a:rPr>
              <a:t>（写真は</a:t>
            </a:r>
            <a:r>
              <a:rPr kumimoji="1" lang="en-US" altLang="ja-JP" sz="1600" dirty="0">
                <a:solidFill>
                  <a:prstClr val="black"/>
                </a:solidFill>
                <a:latin typeface="Calibri"/>
                <a:ea typeface="Meiryo UI"/>
              </a:rPr>
              <a:t>2025/4</a:t>
            </a:r>
            <a:r>
              <a:rPr kumimoji="1" lang="ja-JP" altLang="en-US" sz="1600" dirty="0">
                <a:solidFill>
                  <a:prstClr val="black"/>
                </a:solidFill>
                <a:latin typeface="Calibri"/>
                <a:ea typeface="Meiryo UI"/>
              </a:rPr>
              <a:t>）</a:t>
            </a:r>
          </a:p>
        </p:txBody>
      </p:sp>
      <p:pic>
        <p:nvPicPr>
          <p:cNvPr id="6" name="コンテンツ プレースホルダー 8" descr="ユニフォームを着た人達&#10;&#10;AI 生成コンテンツは誤りを含む可能性があります。">
            <a:extLst>
              <a:ext uri="{FF2B5EF4-FFF2-40B4-BE49-F238E27FC236}">
                <a16:creationId xmlns:a16="http://schemas.microsoft.com/office/drawing/2014/main" id="{69C4C10A-3745-6ABE-7499-2D058F9CBAF5}"/>
              </a:ext>
            </a:extLst>
          </p:cNvPr>
          <p:cNvPicPr>
            <a:picLocks noChangeAspect="1"/>
          </p:cNvPicPr>
          <p:nvPr/>
        </p:nvPicPr>
        <p:blipFill>
          <a:blip r:embed="rId2"/>
          <a:stretch>
            <a:fillRect/>
          </a:stretch>
        </p:blipFill>
        <p:spPr>
          <a:xfrm>
            <a:off x="6096000" y="1849457"/>
            <a:ext cx="4772691" cy="2848373"/>
          </a:xfrm>
          <a:prstGeom prst="rect">
            <a:avLst/>
          </a:prstGeom>
        </p:spPr>
      </p:pic>
      <p:sp>
        <p:nvSpPr>
          <p:cNvPr id="8" name="テキスト ボックス 7">
            <a:extLst>
              <a:ext uri="{FF2B5EF4-FFF2-40B4-BE49-F238E27FC236}">
                <a16:creationId xmlns:a16="http://schemas.microsoft.com/office/drawing/2014/main" id="{352D98E4-F3D5-79E5-0F96-78A086889A4A}"/>
              </a:ext>
            </a:extLst>
          </p:cNvPr>
          <p:cNvSpPr txBox="1"/>
          <p:nvPr/>
        </p:nvSpPr>
        <p:spPr>
          <a:xfrm>
            <a:off x="5096372" y="5281577"/>
            <a:ext cx="6008285" cy="523220"/>
          </a:xfrm>
          <a:prstGeom prst="rect">
            <a:avLst/>
          </a:prstGeom>
          <a:noFill/>
        </p:spPr>
        <p:txBody>
          <a:bodyPr wrap="square" rtlCol="0">
            <a:spAutoFit/>
          </a:bodyPr>
          <a:lstStyle/>
          <a:p>
            <a:pPr algn="r"/>
            <a:r>
              <a:rPr kumimoji="1" lang="ja-JP" altLang="en-US" sz="2800" dirty="0">
                <a:solidFill>
                  <a:prstClr val="black"/>
                </a:solidFill>
                <a:latin typeface="Calibri"/>
                <a:ea typeface="Meiryo UI"/>
              </a:rPr>
              <a:t>　　</a:t>
            </a:r>
            <a:r>
              <a:rPr kumimoji="1" lang="ja-JP" altLang="en-US" sz="2000" b="1" dirty="0">
                <a:solidFill>
                  <a:prstClr val="black"/>
                </a:solidFill>
                <a:latin typeface="Calibri"/>
                <a:ea typeface="Meiryo UI"/>
              </a:rPr>
              <a:t>異動や開業もあり、現在</a:t>
            </a:r>
            <a:r>
              <a:rPr kumimoji="1" lang="ja-JP" altLang="en-US" sz="2400" b="1" dirty="0">
                <a:solidFill>
                  <a:srgbClr val="0070C0"/>
                </a:solidFill>
                <a:latin typeface="Calibri"/>
                <a:ea typeface="Meiryo UI"/>
              </a:rPr>
              <a:t>大学医師は</a:t>
            </a:r>
            <a:r>
              <a:rPr kumimoji="1" lang="en-US" altLang="ja-JP" sz="2400" b="1" dirty="0">
                <a:solidFill>
                  <a:srgbClr val="0070C0"/>
                </a:solidFill>
                <a:latin typeface="Calibri"/>
                <a:ea typeface="Meiryo UI"/>
              </a:rPr>
              <a:t>18</a:t>
            </a:r>
            <a:r>
              <a:rPr kumimoji="1" lang="ja-JP" altLang="en-US" sz="2400" b="1" dirty="0">
                <a:solidFill>
                  <a:srgbClr val="0070C0"/>
                </a:solidFill>
                <a:latin typeface="Calibri"/>
                <a:ea typeface="Meiryo UI"/>
              </a:rPr>
              <a:t>名</a:t>
            </a:r>
            <a:r>
              <a:rPr kumimoji="1" lang="ja-JP" altLang="en-US" sz="2000" b="1" dirty="0">
                <a:latin typeface="Calibri"/>
                <a:ea typeface="Meiryo UI"/>
              </a:rPr>
              <a:t>です．</a:t>
            </a:r>
            <a:endParaRPr kumimoji="1" lang="ja-JP" altLang="en-US" sz="2800" b="1" dirty="0">
              <a:latin typeface="Calibri"/>
              <a:ea typeface="Meiryo UI"/>
            </a:endParaRPr>
          </a:p>
        </p:txBody>
      </p:sp>
      <p:pic>
        <p:nvPicPr>
          <p:cNvPr id="14" name="図 13">
            <a:extLst>
              <a:ext uri="{FF2B5EF4-FFF2-40B4-BE49-F238E27FC236}">
                <a16:creationId xmlns:a16="http://schemas.microsoft.com/office/drawing/2014/main" id="{8D7FD572-2177-8E1C-8B55-5FBE0F8794E7}"/>
              </a:ext>
            </a:extLst>
          </p:cNvPr>
          <p:cNvPicPr>
            <a:picLocks noChangeAspect="1"/>
          </p:cNvPicPr>
          <p:nvPr/>
        </p:nvPicPr>
        <p:blipFill>
          <a:blip r:embed="rId3"/>
          <a:stretch>
            <a:fillRect/>
          </a:stretch>
        </p:blipFill>
        <p:spPr>
          <a:xfrm>
            <a:off x="5225319" y="3889638"/>
            <a:ext cx="1255992" cy="1443037"/>
          </a:xfrm>
          <a:prstGeom prst="rect">
            <a:avLst/>
          </a:prstGeom>
        </p:spPr>
      </p:pic>
    </p:spTree>
    <p:extLst>
      <p:ext uri="{BB962C8B-B14F-4D97-AF65-F5344CB8AC3E}">
        <p14:creationId xmlns:p14="http://schemas.microsoft.com/office/powerpoint/2010/main" val="353303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6B40BCBE-276B-7E9F-567A-3F2AA6AB8C6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CA64372-84D9-7CF0-E89F-636FDA618842}"/>
              </a:ext>
            </a:extLst>
          </p:cNvPr>
          <p:cNvSpPr>
            <a:spLocks noGrp="1"/>
          </p:cNvSpPr>
          <p:nvPr>
            <p:ph type="title"/>
          </p:nvPr>
        </p:nvSpPr>
        <p:spPr>
          <a:xfrm>
            <a:off x="244498" y="2212940"/>
            <a:ext cx="4158490" cy="2121408"/>
          </a:xfrm>
        </p:spPr>
        <p:txBody>
          <a:bodyPr rtlCol="0">
            <a:normAutofit/>
          </a:bodyPr>
          <a:lstStyle/>
          <a:p>
            <a:pPr rtl="0"/>
            <a:r>
              <a:rPr lang="ja-JP" altLang="en-US" dirty="0"/>
              <a:t>２．子育て支援の</a:t>
            </a:r>
            <a:r>
              <a:rPr lang="ja-JP" altLang="en-US" dirty="0">
                <a:solidFill>
                  <a:srgbClr val="FFC000"/>
                </a:solidFill>
              </a:rPr>
              <a:t>多様化</a:t>
            </a:r>
            <a:endParaRPr lang="ja" dirty="0">
              <a:solidFill>
                <a:srgbClr val="FFC000"/>
              </a:solidFill>
            </a:endParaRPr>
          </a:p>
        </p:txBody>
      </p:sp>
      <p:sp>
        <p:nvSpPr>
          <p:cNvPr id="13" name="コンテンツ プレースホルダー 12">
            <a:extLst>
              <a:ext uri="{FF2B5EF4-FFF2-40B4-BE49-F238E27FC236}">
                <a16:creationId xmlns:a16="http://schemas.microsoft.com/office/drawing/2014/main" id="{1533BAF0-D19D-BA60-AC75-D78242D47728}"/>
              </a:ext>
            </a:extLst>
          </p:cNvPr>
          <p:cNvSpPr txBox="1">
            <a:spLocks noGrp="1"/>
          </p:cNvSpPr>
          <p:nvPr>
            <p:ph sz="quarter" idx="15"/>
          </p:nvPr>
        </p:nvSpPr>
        <p:spPr>
          <a:xfrm>
            <a:off x="6626150" y="484691"/>
            <a:ext cx="3744273" cy="1605568"/>
          </a:xfrm>
          <a:prstGeom prst="rect">
            <a:avLst/>
          </a:prstGeom>
          <a:noFill/>
        </p:spPr>
        <p:txBody>
          <a:bodyPr wrap="square" rtlCol="0">
            <a:spAutoFit/>
          </a:bodyPr>
          <a:lstStyle/>
          <a:p>
            <a:pPr algn="r"/>
            <a:r>
              <a:rPr kumimoji="1" lang="ja-JP" altLang="en-US" dirty="0">
                <a:solidFill>
                  <a:schemeClr val="tx1"/>
                </a:solidFill>
                <a:latin typeface="Calibri"/>
                <a:ea typeface="Meiryo UI"/>
              </a:rPr>
              <a:t>菅原教授</a:t>
            </a:r>
            <a:r>
              <a:rPr lang="ja-JP" altLang="en-US" dirty="0">
                <a:solidFill>
                  <a:schemeClr val="tx1"/>
                </a:solidFill>
                <a:latin typeface="Calibri"/>
                <a:ea typeface="Meiryo UI"/>
              </a:rPr>
              <a:t>は</a:t>
            </a:r>
            <a:r>
              <a:rPr kumimoji="1" lang="ja-JP" altLang="en-US" dirty="0">
                <a:solidFill>
                  <a:schemeClr val="tx1"/>
                </a:solidFill>
                <a:latin typeface="Calibri"/>
                <a:ea typeface="Meiryo UI"/>
              </a:rPr>
              <a:t>医局員と</a:t>
            </a:r>
            <a:r>
              <a:rPr kumimoji="1" lang="ja-JP" altLang="en-US" sz="2400" dirty="0">
                <a:solidFill>
                  <a:schemeClr val="tx1"/>
                </a:solidFill>
                <a:latin typeface="Calibri"/>
                <a:ea typeface="Meiryo UI"/>
              </a:rPr>
              <a:t>　　　</a:t>
            </a:r>
            <a:endParaRPr kumimoji="1" lang="en-US" altLang="ja-JP" sz="2400" dirty="0">
              <a:solidFill>
                <a:schemeClr val="tx1"/>
              </a:solidFill>
              <a:latin typeface="Calibri"/>
              <a:ea typeface="Meiryo UI"/>
            </a:endParaRPr>
          </a:p>
          <a:p>
            <a:pPr algn="r"/>
            <a:r>
              <a:rPr kumimoji="1" lang="ja-JP" altLang="en-US" sz="2400" dirty="0">
                <a:solidFill>
                  <a:srgbClr val="0070C0"/>
                </a:solidFill>
                <a:latin typeface="Calibri"/>
                <a:ea typeface="Meiryo UI"/>
              </a:rPr>
              <a:t>定期的に面談</a:t>
            </a:r>
            <a:r>
              <a:rPr kumimoji="1" lang="ja-JP" altLang="en-US" dirty="0">
                <a:solidFill>
                  <a:schemeClr val="tx1"/>
                </a:solidFill>
                <a:latin typeface="Calibri"/>
                <a:ea typeface="Meiryo UI"/>
              </a:rPr>
              <a:t>を行い、</a:t>
            </a:r>
            <a:endParaRPr kumimoji="1" lang="en-US" altLang="ja-JP" dirty="0">
              <a:solidFill>
                <a:schemeClr val="tx1"/>
              </a:solidFill>
              <a:latin typeface="Calibri"/>
              <a:ea typeface="Meiryo UI"/>
            </a:endParaRPr>
          </a:p>
          <a:p>
            <a:pPr algn="r"/>
            <a:r>
              <a:rPr kumimoji="1" lang="ja-JP" altLang="en-US" dirty="0">
                <a:solidFill>
                  <a:schemeClr val="tx1"/>
                </a:solidFill>
                <a:latin typeface="Calibri"/>
                <a:ea typeface="Meiryo UI"/>
              </a:rPr>
              <a:t>要望を聞いてくださいます．</a:t>
            </a:r>
          </a:p>
        </p:txBody>
      </p:sp>
      <p:sp>
        <p:nvSpPr>
          <p:cNvPr id="14" name="四角形: 角を丸くする 13">
            <a:extLst>
              <a:ext uri="{FF2B5EF4-FFF2-40B4-BE49-F238E27FC236}">
                <a16:creationId xmlns:a16="http://schemas.microsoft.com/office/drawing/2014/main" id="{0E93985C-09EB-3221-C602-89F6B69B2F3F}"/>
              </a:ext>
            </a:extLst>
          </p:cNvPr>
          <p:cNvSpPr/>
          <p:nvPr/>
        </p:nvSpPr>
        <p:spPr>
          <a:xfrm>
            <a:off x="7067505" y="5334720"/>
            <a:ext cx="4134978" cy="87973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その結果、子育て支援も</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rgbClr val="FFFF00"/>
                </a:solidFill>
                <a:latin typeface="Meiryo UI" panose="020B0604030504040204" pitchFamily="50" charset="-128"/>
                <a:ea typeface="Meiryo UI" panose="020B0604030504040204" pitchFamily="50" charset="-128"/>
              </a:rPr>
              <a:t>アップデートし、</a:t>
            </a:r>
            <a:r>
              <a:rPr kumimoji="1" lang="ja-JP" altLang="en-US" sz="2800" b="1" dirty="0">
                <a:solidFill>
                  <a:srgbClr val="FFFF00"/>
                </a:solidFill>
                <a:latin typeface="Meiryo UI" panose="020B0604030504040204" pitchFamily="50" charset="-128"/>
                <a:ea typeface="Meiryo UI" panose="020B0604030504040204" pitchFamily="50" charset="-128"/>
              </a:rPr>
              <a:t>多様化</a:t>
            </a:r>
            <a:r>
              <a:rPr kumimoji="1" lang="ja-JP" altLang="en-US" sz="2000" b="1" dirty="0">
                <a:solidFill>
                  <a:srgbClr val="FFFF00"/>
                </a:solidFill>
                <a:latin typeface="Meiryo UI" panose="020B0604030504040204" pitchFamily="50" charset="-128"/>
                <a:ea typeface="Meiryo UI" panose="020B0604030504040204" pitchFamily="50" charset="-128"/>
              </a:rPr>
              <a:t>しました</a:t>
            </a:r>
            <a:r>
              <a:rPr kumimoji="1" lang="ja-JP" altLang="en-US" sz="2800" b="1" dirty="0">
                <a:solidFill>
                  <a:srgbClr val="FFFF00"/>
                </a:solidFill>
                <a:latin typeface="Meiryo UI" panose="020B0604030504040204" pitchFamily="50" charset="-128"/>
                <a:ea typeface="Meiryo UI" panose="020B0604030504040204" pitchFamily="50" charset="-128"/>
              </a:rPr>
              <a:t>★</a:t>
            </a:r>
            <a:endParaRPr kumimoji="1" lang="ja-JP" altLang="en-US" sz="2000" b="1" dirty="0">
              <a:solidFill>
                <a:srgbClr val="FFFF00"/>
              </a:solidFill>
              <a:latin typeface="Meiryo UI" panose="020B0604030504040204" pitchFamily="50" charset="-128"/>
              <a:ea typeface="Meiryo UI" panose="020B0604030504040204" pitchFamily="50" charset="-128"/>
            </a:endParaRPr>
          </a:p>
        </p:txBody>
      </p:sp>
      <p:pic>
        <p:nvPicPr>
          <p:cNvPr id="8" name="図 7" descr="スーツを着た男性&#10;&#10;自動的に生成された説明">
            <a:extLst>
              <a:ext uri="{FF2B5EF4-FFF2-40B4-BE49-F238E27FC236}">
                <a16:creationId xmlns:a16="http://schemas.microsoft.com/office/drawing/2014/main" id="{921AC92B-B1AA-924C-A8CD-A171DDBF8443}"/>
              </a:ext>
            </a:extLst>
          </p:cNvPr>
          <p:cNvPicPr>
            <a:picLocks noChangeAspect="1"/>
          </p:cNvPicPr>
          <p:nvPr/>
        </p:nvPicPr>
        <p:blipFill>
          <a:blip r:embed="rId2"/>
          <a:stretch>
            <a:fillRect/>
          </a:stretch>
        </p:blipFill>
        <p:spPr>
          <a:xfrm>
            <a:off x="8177596" y="2128780"/>
            <a:ext cx="2149490" cy="2980626"/>
          </a:xfrm>
          <a:prstGeom prst="rect">
            <a:avLst/>
          </a:prstGeom>
        </p:spPr>
      </p:pic>
      <p:sp>
        <p:nvSpPr>
          <p:cNvPr id="15" name="AutoShape 4">
            <a:extLst>
              <a:ext uri="{FF2B5EF4-FFF2-40B4-BE49-F238E27FC236}">
                <a16:creationId xmlns:a16="http://schemas.microsoft.com/office/drawing/2014/main" id="{297586A0-E838-3948-D516-C2030581C1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図 15">
            <a:extLst>
              <a:ext uri="{FF2B5EF4-FFF2-40B4-BE49-F238E27FC236}">
                <a16:creationId xmlns:a16="http://schemas.microsoft.com/office/drawing/2014/main" id="{2319DFAA-3186-A649-274C-905F6FC8CC50}"/>
              </a:ext>
            </a:extLst>
          </p:cNvPr>
          <p:cNvPicPr>
            <a:picLocks noChangeAspect="1"/>
          </p:cNvPicPr>
          <p:nvPr/>
        </p:nvPicPr>
        <p:blipFill>
          <a:blip r:embed="rId3"/>
          <a:stretch>
            <a:fillRect/>
          </a:stretch>
        </p:blipFill>
        <p:spPr>
          <a:xfrm>
            <a:off x="6012025" y="5334720"/>
            <a:ext cx="971504" cy="934581"/>
          </a:xfrm>
          <a:prstGeom prst="rect">
            <a:avLst/>
          </a:prstGeom>
        </p:spPr>
      </p:pic>
    </p:spTree>
    <p:extLst>
      <p:ext uri="{BB962C8B-B14F-4D97-AF65-F5344CB8AC3E}">
        <p14:creationId xmlns:p14="http://schemas.microsoft.com/office/powerpoint/2010/main" val="11690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207BC8-E0B0-32C9-C773-63232E8D79E9}"/>
              </a:ext>
            </a:extLst>
          </p:cNvPr>
          <p:cNvSpPr/>
          <p:nvPr/>
        </p:nvSpPr>
        <p:spPr>
          <a:xfrm>
            <a:off x="7186205" y="1611200"/>
            <a:ext cx="3843948" cy="167254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F9C24502-54AC-A744-250B-0C85D94ADD14}"/>
              </a:ext>
            </a:extLst>
          </p:cNvPr>
          <p:cNvSpPr>
            <a:spLocks noGrp="1"/>
          </p:cNvSpPr>
          <p:nvPr>
            <p:ph type="title"/>
          </p:nvPr>
        </p:nvSpPr>
        <p:spPr>
          <a:xfrm>
            <a:off x="3235154" y="133709"/>
            <a:ext cx="6667234" cy="1435608"/>
          </a:xfrm>
        </p:spPr>
        <p:txBody>
          <a:bodyPr rtlCol="0">
            <a:normAutofit fontScale="90000"/>
          </a:bodyPr>
          <a:lstStyle/>
          <a:p>
            <a:pPr rtl="0"/>
            <a:r>
              <a:rPr lang="ja-JP" altLang="en-US" dirty="0">
                <a:solidFill>
                  <a:schemeClr val="tx2"/>
                </a:solidFill>
              </a:rPr>
              <a:t>取り組み①カンファレンスは</a:t>
            </a:r>
            <a:r>
              <a:rPr lang="ja-JP" altLang="en-US" sz="4400" dirty="0">
                <a:solidFill>
                  <a:srgbClr val="FFC000"/>
                </a:solidFill>
              </a:rPr>
              <a:t>朝のみ</a:t>
            </a:r>
            <a:r>
              <a:rPr lang="ja-JP" altLang="en-US" dirty="0"/>
              <a:t>🌞</a:t>
            </a:r>
            <a:br>
              <a:rPr lang="en-US" altLang="ja-JP" dirty="0"/>
            </a:br>
            <a:r>
              <a:rPr lang="ja-JP" altLang="en-US" dirty="0">
                <a:solidFill>
                  <a:schemeClr val="tx1"/>
                </a:solidFill>
              </a:rPr>
              <a:t>さらに、</a:t>
            </a:r>
            <a:r>
              <a:rPr lang="ja-JP" altLang="en-US" u="sng" dirty="0">
                <a:solidFill>
                  <a:srgbClr val="F78CB9"/>
                </a:solidFill>
              </a:rPr>
              <a:t>開始時間は遅く！</a:t>
            </a:r>
            <a:endParaRPr lang="ja" u="sng" dirty="0">
              <a:solidFill>
                <a:srgbClr val="F78CB9"/>
              </a:solidFill>
            </a:endParaRPr>
          </a:p>
        </p:txBody>
      </p:sp>
      <p:sp>
        <p:nvSpPr>
          <p:cNvPr id="5" name="テキスト プレースホルダー 4">
            <a:extLst>
              <a:ext uri="{FF2B5EF4-FFF2-40B4-BE49-F238E27FC236}">
                <a16:creationId xmlns:a16="http://schemas.microsoft.com/office/drawing/2014/main" id="{929F577C-5F6E-CBDF-DE79-78520BD69358}"/>
              </a:ext>
            </a:extLst>
          </p:cNvPr>
          <p:cNvSpPr>
            <a:spLocks noGrp="1"/>
          </p:cNvSpPr>
          <p:nvPr>
            <p:ph sz="quarter" idx="17"/>
          </p:nvPr>
        </p:nvSpPr>
        <p:spPr>
          <a:xfrm>
            <a:off x="3307588" y="1748360"/>
            <a:ext cx="3419251" cy="3983736"/>
          </a:xfrm>
        </p:spPr>
        <p:txBody>
          <a:bodyPr rtlCol="0">
            <a:normAutofit/>
          </a:bodyPr>
          <a:lstStyle/>
          <a:p>
            <a:pPr rtl="0"/>
            <a:r>
              <a:rPr lang="ja-JP" altLang="en-US" dirty="0"/>
              <a:t>子育て世代は</a:t>
            </a:r>
            <a:r>
              <a:rPr lang="ja-JP" altLang="en-US" b="1" u="sng" dirty="0"/>
              <a:t>夕方忙しい</a:t>
            </a:r>
            <a:r>
              <a:rPr lang="ja-JP" altLang="en-US" dirty="0"/>
              <a:t>！　　　　　</a:t>
            </a:r>
            <a:r>
              <a:rPr lang="ja-JP" altLang="en-US" sz="1400" dirty="0">
                <a:solidFill>
                  <a:schemeClr val="accent5"/>
                </a:solidFill>
              </a:rPr>
              <a:t>子供の帰宅、保育園のお迎え、夕飯</a:t>
            </a:r>
            <a:r>
              <a:rPr lang="en-US" altLang="ja-JP" sz="1400" dirty="0">
                <a:solidFill>
                  <a:schemeClr val="accent5"/>
                </a:solidFill>
              </a:rPr>
              <a:t>…</a:t>
            </a:r>
            <a:endParaRPr lang="en-US" altLang="ja-JP" dirty="0">
              <a:solidFill>
                <a:schemeClr val="accent5"/>
              </a:solidFill>
            </a:endParaRPr>
          </a:p>
          <a:p>
            <a:pPr rtl="0"/>
            <a:r>
              <a:rPr lang="ja-JP" altLang="en-US" dirty="0"/>
              <a:t>夕方のカンファは</a:t>
            </a:r>
            <a:r>
              <a:rPr lang="ja-JP" altLang="en-US" b="1" u="sng" dirty="0"/>
              <a:t>長くなる</a:t>
            </a:r>
            <a:r>
              <a:rPr lang="ja-JP" altLang="en-US" dirty="0"/>
              <a:t>！</a:t>
            </a:r>
            <a:endParaRPr lang="en-US" altLang="ja-JP" dirty="0"/>
          </a:p>
          <a:p>
            <a:pPr marL="0" indent="0" rtl="0">
              <a:buNone/>
            </a:pPr>
            <a:endParaRPr lang="ja-JP" altLang="en-US" dirty="0"/>
          </a:p>
          <a:p>
            <a:pPr rtl="0"/>
            <a:r>
              <a:rPr lang="ja-JP" altLang="en-US" sz="2000" dirty="0"/>
              <a:t>医局員からの声😢　　　　　　</a:t>
            </a:r>
            <a:endParaRPr lang="en-US" altLang="ja-JP" sz="2000" dirty="0"/>
          </a:p>
          <a:p>
            <a:pPr marL="0" indent="0" rtl="0">
              <a:buNone/>
            </a:pPr>
            <a:r>
              <a:rPr lang="ja-JP" altLang="en-US" b="1" dirty="0">
                <a:solidFill>
                  <a:schemeClr val="accent6"/>
                </a:solidFill>
              </a:rPr>
              <a:t>「早朝は保育園に預けられない・・」　</a:t>
            </a:r>
            <a:r>
              <a:rPr lang="ja-JP" altLang="en-US" b="1" dirty="0">
                <a:solidFill>
                  <a:srgbClr val="002060"/>
                </a:solidFill>
              </a:rPr>
              <a:t>　　　</a:t>
            </a:r>
            <a:endParaRPr lang="en-US" altLang="ja-JP" b="1" dirty="0">
              <a:solidFill>
                <a:srgbClr val="002060"/>
              </a:solidFill>
            </a:endParaRPr>
          </a:p>
          <a:p>
            <a:pPr marL="0" indent="0" rtl="0">
              <a:buNone/>
            </a:pPr>
            <a:r>
              <a:rPr lang="ja-JP" altLang="en-US" b="1" dirty="0">
                <a:solidFill>
                  <a:schemeClr val="accent6"/>
                </a:solidFill>
              </a:rPr>
              <a:t>「カンファに参加できないと、病棟　や手術参加が難しい・・・」</a:t>
            </a:r>
            <a:endParaRPr lang="en-US" sz="2000" b="1" dirty="0">
              <a:solidFill>
                <a:schemeClr val="accent6"/>
              </a:solidFill>
            </a:endParaRPr>
          </a:p>
        </p:txBody>
      </p:sp>
      <p:sp>
        <p:nvSpPr>
          <p:cNvPr id="6" name="テキスト プレースホルダー 5">
            <a:extLst>
              <a:ext uri="{FF2B5EF4-FFF2-40B4-BE49-F238E27FC236}">
                <a16:creationId xmlns:a16="http://schemas.microsoft.com/office/drawing/2014/main" id="{C86BCF40-331F-9302-5F82-E9497333DD5C}"/>
              </a:ext>
            </a:extLst>
          </p:cNvPr>
          <p:cNvSpPr>
            <a:spLocks noGrp="1"/>
          </p:cNvSpPr>
          <p:nvPr>
            <p:ph sz="quarter" idx="18"/>
          </p:nvPr>
        </p:nvSpPr>
        <p:spPr>
          <a:xfrm>
            <a:off x="7186205" y="1738292"/>
            <a:ext cx="3843948" cy="1692680"/>
          </a:xfrm>
        </p:spPr>
        <p:txBody>
          <a:bodyPr rtlCol="0">
            <a:normAutofit fontScale="85000" lnSpcReduction="10000"/>
          </a:bodyPr>
          <a:lstStyle/>
          <a:p>
            <a:pPr rtl="0"/>
            <a:r>
              <a:rPr lang="ja-JP" altLang="en-US" dirty="0">
                <a:solidFill>
                  <a:schemeClr val="tx2"/>
                </a:solidFill>
              </a:rPr>
              <a:t>カンファレンス（</a:t>
            </a:r>
            <a:r>
              <a:rPr lang="ja-JP" altLang="en-US" sz="1600" dirty="0">
                <a:solidFill>
                  <a:schemeClr val="tx2"/>
                </a:solidFill>
              </a:rPr>
              <a:t>術前・術後・回診）は　　　　　　　</a:t>
            </a:r>
            <a:r>
              <a:rPr lang="ja-JP" altLang="en-US" dirty="0">
                <a:solidFill>
                  <a:schemeClr val="tx2"/>
                </a:solidFill>
              </a:rPr>
              <a:t>すべて</a:t>
            </a:r>
            <a:r>
              <a:rPr lang="ja-JP" altLang="en-US" sz="2400" dirty="0">
                <a:solidFill>
                  <a:srgbClr val="C00000"/>
                </a:solidFill>
              </a:rPr>
              <a:t>朝</a:t>
            </a:r>
            <a:r>
              <a:rPr lang="ja-JP" altLang="en-US" dirty="0">
                <a:solidFill>
                  <a:schemeClr val="tx2"/>
                </a:solidFill>
              </a:rPr>
              <a:t>に行い、</a:t>
            </a:r>
            <a:r>
              <a:rPr lang="ja-JP" altLang="en-US" sz="2400" dirty="0">
                <a:solidFill>
                  <a:srgbClr val="C00000"/>
                </a:solidFill>
              </a:rPr>
              <a:t>午後はなし</a:t>
            </a:r>
            <a:r>
              <a:rPr lang="en-US" altLang="ja-JP" sz="2400" dirty="0">
                <a:solidFill>
                  <a:srgbClr val="C00000"/>
                </a:solidFill>
              </a:rPr>
              <a:t>.</a:t>
            </a:r>
          </a:p>
          <a:p>
            <a:pPr rtl="0"/>
            <a:r>
              <a:rPr lang="ja-JP" altLang="en-US" dirty="0">
                <a:solidFill>
                  <a:schemeClr val="tx2"/>
                </a:solidFill>
              </a:rPr>
              <a:t>カンファ後に外来・手術があり、延長できない　ため</a:t>
            </a:r>
            <a:r>
              <a:rPr lang="ja-JP" altLang="en-US" sz="2000" dirty="0">
                <a:solidFill>
                  <a:schemeClr val="tx2"/>
                </a:solidFill>
              </a:rPr>
              <a:t>、</a:t>
            </a:r>
            <a:r>
              <a:rPr lang="ja-JP" altLang="en-US" sz="2400" dirty="0">
                <a:solidFill>
                  <a:srgbClr val="C00000"/>
                </a:solidFill>
              </a:rPr>
              <a:t>短時間に効率よくすすむ</a:t>
            </a:r>
            <a:r>
              <a:rPr lang="en-US" altLang="ja-JP" sz="2400" dirty="0">
                <a:solidFill>
                  <a:srgbClr val="C00000"/>
                </a:solidFill>
              </a:rPr>
              <a:t>.</a:t>
            </a:r>
            <a:endParaRPr lang="ja-JP" altLang="en-US" sz="2400" dirty="0">
              <a:solidFill>
                <a:srgbClr val="C00000"/>
              </a:solidFill>
            </a:endParaRPr>
          </a:p>
          <a:p>
            <a:pPr rtl="0"/>
            <a:endParaRPr lang="en-US" altLang="ja-JP" dirty="0"/>
          </a:p>
        </p:txBody>
      </p:sp>
      <p:sp>
        <p:nvSpPr>
          <p:cNvPr id="2" name="雲 1">
            <a:extLst>
              <a:ext uri="{FF2B5EF4-FFF2-40B4-BE49-F238E27FC236}">
                <a16:creationId xmlns:a16="http://schemas.microsoft.com/office/drawing/2014/main" id="{F78163B6-BAEB-1C06-6069-1C12EABA9FE9}"/>
              </a:ext>
            </a:extLst>
          </p:cNvPr>
          <p:cNvSpPr/>
          <p:nvPr/>
        </p:nvSpPr>
        <p:spPr>
          <a:xfrm>
            <a:off x="7116204" y="3372515"/>
            <a:ext cx="5029141" cy="3151539"/>
          </a:xfrm>
          <a:prstGeom prst="cloud">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2025</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年４月から</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F78CB9"/>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開始時刻 </a:t>
            </a:r>
            <a:r>
              <a:rPr kumimoji="1" lang="en-US" altLang="ja-JP" sz="2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AM7</a:t>
            </a:r>
            <a:r>
              <a:rPr kumimoji="1" lang="ja-JP" altLang="en-US" sz="2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時半 </a:t>
            </a:r>
            <a:endParaRPr kumimoji="1" lang="en-US" altLang="ja-JP" sz="2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a:t>
            </a:r>
            <a:r>
              <a:rPr kumimoji="1" lang="en-US" altLang="ja-JP" sz="2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AM</a:t>
            </a:r>
            <a:r>
              <a:rPr kumimoji="1" lang="ja-JP" altLang="en-US" sz="3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８時</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に変更</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F78CB9"/>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002060"/>
                </a:solidFill>
                <a:latin typeface="Meiryo UI" panose="020B0604030504040204" pitchFamily="50" charset="-128"/>
                <a:ea typeface="Meiryo UI" panose="020B0604030504040204" pitchFamily="50" charset="-128"/>
              </a:rPr>
              <a:t>すべての医局員が</a:t>
            </a:r>
            <a:endParaRPr kumimoji="1" lang="en-US" altLang="ja-JP" sz="2000" b="1" dirty="0">
              <a:solidFill>
                <a:srgbClr val="00206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002060"/>
                </a:solidFill>
                <a:latin typeface="Meiryo UI" panose="020B0604030504040204" pitchFamily="50" charset="-128"/>
                <a:ea typeface="Meiryo UI" panose="020B0604030504040204" pitchFamily="50" charset="-128"/>
              </a:rPr>
              <a:t>参加可能に😊</a:t>
            </a:r>
            <a:endParaRPr kumimoji="1" lang="en-US" altLang="ja-JP"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8" name="矢印: ストライプ 7">
            <a:extLst>
              <a:ext uri="{FF2B5EF4-FFF2-40B4-BE49-F238E27FC236}">
                <a16:creationId xmlns:a16="http://schemas.microsoft.com/office/drawing/2014/main" id="{5B7276FF-72F8-540E-150D-C022F5E1A747}"/>
              </a:ext>
            </a:extLst>
          </p:cNvPr>
          <p:cNvSpPr/>
          <p:nvPr/>
        </p:nvSpPr>
        <p:spPr>
          <a:xfrm>
            <a:off x="6716089" y="2286250"/>
            <a:ext cx="470116" cy="369332"/>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0512F1F-5AD2-C524-79DA-5CD816881C3B}"/>
              </a:ext>
            </a:extLst>
          </p:cNvPr>
          <p:cNvSpPr txBox="1"/>
          <p:nvPr/>
        </p:nvSpPr>
        <p:spPr>
          <a:xfrm>
            <a:off x="6571952" y="4939341"/>
            <a:ext cx="758390" cy="369332"/>
          </a:xfrm>
          <a:prstGeom prst="rect">
            <a:avLst/>
          </a:prstGeom>
          <a:noFill/>
        </p:spPr>
        <p:txBody>
          <a:bodyPr wrap="square" rtlCol="0">
            <a:spAutoFit/>
          </a:bodyPr>
          <a:lstStyle/>
          <a:p>
            <a:r>
              <a:rPr kumimoji="1" lang="ja-JP" altLang="en-US" b="1" dirty="0">
                <a:solidFill>
                  <a:srgbClr val="0070C0"/>
                </a:solidFill>
                <a:latin typeface="Meiryo UI" panose="020B0604030504040204" pitchFamily="50" charset="-128"/>
                <a:ea typeface="Meiryo UI" panose="020B0604030504040204" pitchFamily="50" charset="-128"/>
              </a:rPr>
              <a:t>そこで</a:t>
            </a:r>
          </a:p>
        </p:txBody>
      </p:sp>
      <p:sp>
        <p:nvSpPr>
          <p:cNvPr id="10" name="矢印: ストライプ 9">
            <a:extLst>
              <a:ext uri="{FF2B5EF4-FFF2-40B4-BE49-F238E27FC236}">
                <a16:creationId xmlns:a16="http://schemas.microsoft.com/office/drawing/2014/main" id="{590640E5-32A9-283B-69BF-E42F2DC16374}"/>
              </a:ext>
            </a:extLst>
          </p:cNvPr>
          <p:cNvSpPr/>
          <p:nvPr/>
        </p:nvSpPr>
        <p:spPr>
          <a:xfrm>
            <a:off x="6716089" y="4570009"/>
            <a:ext cx="470116" cy="369332"/>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124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7C4486C3-DA14-25DA-2873-ADB75954BA8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66888AF-5253-3719-982E-0732CE43E084}"/>
              </a:ext>
            </a:extLst>
          </p:cNvPr>
          <p:cNvSpPr>
            <a:spLocks noGrp="1"/>
          </p:cNvSpPr>
          <p:nvPr>
            <p:ph type="title"/>
          </p:nvPr>
        </p:nvSpPr>
        <p:spPr>
          <a:xfrm>
            <a:off x="3384941" y="126637"/>
            <a:ext cx="7018259" cy="1435608"/>
          </a:xfrm>
        </p:spPr>
        <p:txBody>
          <a:bodyPr rtlCol="0">
            <a:normAutofit fontScale="90000"/>
          </a:bodyPr>
          <a:lstStyle/>
          <a:p>
            <a:pPr rtl="0"/>
            <a:r>
              <a:rPr lang="ja-JP" altLang="en-US" dirty="0">
                <a:solidFill>
                  <a:schemeClr val="tx1"/>
                </a:solidFill>
              </a:rPr>
              <a:t>取り組み①カンファレンスは</a:t>
            </a:r>
            <a:r>
              <a:rPr lang="ja-JP" altLang="en-US" sz="4400" dirty="0">
                <a:solidFill>
                  <a:srgbClr val="FFC000"/>
                </a:solidFill>
              </a:rPr>
              <a:t>朝のみ</a:t>
            </a:r>
            <a:r>
              <a:rPr lang="ja-JP" altLang="en-US" dirty="0"/>
              <a:t>🌞</a:t>
            </a:r>
            <a:br>
              <a:rPr lang="en-US" altLang="ja-JP" dirty="0"/>
            </a:br>
            <a:r>
              <a:rPr lang="ja-JP" altLang="en-US" u="sng" dirty="0">
                <a:solidFill>
                  <a:srgbClr val="F78CB9"/>
                </a:solidFill>
              </a:rPr>
              <a:t>開始時間が遅くなり、全員参加可能に！</a:t>
            </a:r>
            <a:endParaRPr lang="ja" u="sng" dirty="0">
              <a:solidFill>
                <a:srgbClr val="F78CB9"/>
              </a:solidFill>
            </a:endParaRPr>
          </a:p>
        </p:txBody>
      </p:sp>
      <p:pic>
        <p:nvPicPr>
          <p:cNvPr id="14" name="コンテンツ プレースホルダー 13" descr="テキスト&#10;&#10;AI 生成コンテンツは誤りを含む可能性があります。">
            <a:extLst>
              <a:ext uri="{FF2B5EF4-FFF2-40B4-BE49-F238E27FC236}">
                <a16:creationId xmlns:a16="http://schemas.microsoft.com/office/drawing/2014/main" id="{BE9B275A-9C60-4DDA-1A55-F31493F4D7CD}"/>
              </a:ext>
            </a:extLst>
          </p:cNvPr>
          <p:cNvPicPr>
            <a:picLocks noGrp="1" noChangeAspect="1"/>
          </p:cNvPicPr>
          <p:nvPr>
            <p:ph sz="quarter" idx="18"/>
          </p:nvPr>
        </p:nvPicPr>
        <p:blipFill>
          <a:blip r:embed="rId2"/>
          <a:stretch>
            <a:fillRect/>
          </a:stretch>
        </p:blipFill>
        <p:spPr>
          <a:xfrm>
            <a:off x="3384941" y="1603330"/>
            <a:ext cx="4063262" cy="5079077"/>
          </a:xfrm>
        </p:spPr>
      </p:pic>
      <p:sp>
        <p:nvSpPr>
          <p:cNvPr id="15" name="テキスト ボックス 14">
            <a:extLst>
              <a:ext uri="{FF2B5EF4-FFF2-40B4-BE49-F238E27FC236}">
                <a16:creationId xmlns:a16="http://schemas.microsoft.com/office/drawing/2014/main" id="{E81F1DD8-658E-400F-8181-BDBAC433D7A9}"/>
              </a:ext>
            </a:extLst>
          </p:cNvPr>
          <p:cNvSpPr txBox="1"/>
          <p:nvPr/>
        </p:nvSpPr>
        <p:spPr>
          <a:xfrm>
            <a:off x="7571907" y="2382559"/>
            <a:ext cx="3409401" cy="2215991"/>
          </a:xfrm>
          <a:prstGeom prst="rect">
            <a:avLst/>
          </a:prstGeom>
          <a:noFill/>
        </p:spPr>
        <p:txBody>
          <a:bodyPr wrap="square" rtlCol="0">
            <a:spAutoFit/>
          </a:bodyPr>
          <a:lstStyle/>
          <a:p>
            <a:r>
              <a:rPr kumimoji="1" lang="ja-JP" altLang="en-US" sz="2000" b="1" dirty="0">
                <a:latin typeface="+mn-ea"/>
              </a:rPr>
              <a:t>ベッドフリーの医師もカンファに参加できる</a:t>
            </a:r>
            <a:r>
              <a:rPr kumimoji="1" lang="en-US" altLang="ja-JP" sz="2000" b="1" dirty="0">
                <a:latin typeface="+mn-ea"/>
              </a:rPr>
              <a:t>.</a:t>
            </a:r>
            <a:r>
              <a:rPr kumimoji="1" lang="ja-JP" altLang="en-US" sz="2000" b="1" dirty="0">
                <a:latin typeface="+mn-ea"/>
              </a:rPr>
              <a:t>　</a:t>
            </a:r>
            <a:endParaRPr kumimoji="1" lang="en-US" altLang="ja-JP" sz="2000" b="1" dirty="0">
              <a:latin typeface="+mn-ea"/>
            </a:endParaRPr>
          </a:p>
          <a:p>
            <a:endParaRPr kumimoji="1" lang="en-US" altLang="ja-JP" b="1" dirty="0">
              <a:solidFill>
                <a:schemeClr val="accent2"/>
              </a:solidFill>
              <a:latin typeface="+mn-ea"/>
            </a:endParaRPr>
          </a:p>
          <a:p>
            <a:r>
              <a:rPr kumimoji="1" lang="ja-JP" altLang="en-US" sz="3200" b="1" dirty="0">
                <a:solidFill>
                  <a:srgbClr val="FFC000"/>
                </a:solidFill>
                <a:latin typeface="+mn-ea"/>
              </a:rPr>
              <a:t>➡</a:t>
            </a:r>
            <a:r>
              <a:rPr kumimoji="1" lang="ja-JP" altLang="en-US" sz="2400" b="1" dirty="0">
                <a:latin typeface="+mn-ea"/>
              </a:rPr>
              <a:t>手術プレゼン、勉強会を通して</a:t>
            </a:r>
            <a:r>
              <a:rPr kumimoji="1" lang="ja-JP" altLang="en-US" sz="2400" b="1" dirty="0">
                <a:solidFill>
                  <a:srgbClr val="0070C0"/>
                </a:solidFill>
                <a:latin typeface="+mn-ea"/>
              </a:rPr>
              <a:t>知識をアップデート</a:t>
            </a:r>
            <a:r>
              <a:rPr kumimoji="1" lang="ja-JP" altLang="en-US" sz="2400" b="1" dirty="0">
                <a:latin typeface="+mn-ea"/>
              </a:rPr>
              <a:t>できます</a:t>
            </a:r>
            <a:r>
              <a:rPr kumimoji="1" lang="en-US" altLang="ja-JP" sz="2400" b="1" dirty="0">
                <a:latin typeface="+mn-ea"/>
              </a:rPr>
              <a:t>.</a:t>
            </a:r>
            <a:endParaRPr kumimoji="1" lang="ja-JP" altLang="en-US" b="1" dirty="0">
              <a:latin typeface="+mn-ea"/>
            </a:endParaRPr>
          </a:p>
        </p:txBody>
      </p:sp>
      <p:sp>
        <p:nvSpPr>
          <p:cNvPr id="16" name="テキスト ボックス 15">
            <a:extLst>
              <a:ext uri="{FF2B5EF4-FFF2-40B4-BE49-F238E27FC236}">
                <a16:creationId xmlns:a16="http://schemas.microsoft.com/office/drawing/2014/main" id="{1F89D8C4-6353-2B54-962E-279E7FADEB54}"/>
              </a:ext>
            </a:extLst>
          </p:cNvPr>
          <p:cNvSpPr txBox="1"/>
          <p:nvPr/>
        </p:nvSpPr>
        <p:spPr>
          <a:xfrm>
            <a:off x="7766803" y="6366759"/>
            <a:ext cx="3019608" cy="307777"/>
          </a:xfrm>
          <a:prstGeom prst="rect">
            <a:avLst/>
          </a:prstGeom>
          <a:noFill/>
        </p:spPr>
        <p:txBody>
          <a:bodyPr wrap="square" rtlCol="0">
            <a:spAutoFit/>
          </a:bodyPr>
          <a:lstStyle/>
          <a:p>
            <a:r>
              <a:rPr kumimoji="1" lang="ja-JP" altLang="en-US" sz="1400" dirty="0"/>
              <a:t>（山口大学</a:t>
            </a:r>
            <a:r>
              <a:rPr kumimoji="1" lang="en-US" altLang="ja-JP" sz="1400" dirty="0"/>
              <a:t>Instagram</a:t>
            </a:r>
            <a:r>
              <a:rPr kumimoji="1" lang="ja-JP" altLang="en-US" sz="1400" dirty="0"/>
              <a:t>より）</a:t>
            </a:r>
          </a:p>
        </p:txBody>
      </p:sp>
      <p:pic>
        <p:nvPicPr>
          <p:cNvPr id="3" name="図 2" descr="アイコン&#10;&#10;AI 生成コンテンツは誤りを含む可能性があります。">
            <a:extLst>
              <a:ext uri="{FF2B5EF4-FFF2-40B4-BE49-F238E27FC236}">
                <a16:creationId xmlns:a16="http://schemas.microsoft.com/office/drawing/2014/main" id="{3E311D77-AE8D-04C5-80DC-6A755C21CD74}"/>
              </a:ext>
            </a:extLst>
          </p:cNvPr>
          <p:cNvPicPr>
            <a:picLocks noChangeAspect="1"/>
          </p:cNvPicPr>
          <p:nvPr/>
        </p:nvPicPr>
        <p:blipFill>
          <a:blip r:embed="rId3"/>
          <a:srcRect l="15583" t="19196" r="38414" b="30794"/>
          <a:stretch>
            <a:fillRect/>
          </a:stretch>
        </p:blipFill>
        <p:spPr>
          <a:xfrm>
            <a:off x="7448203" y="6284588"/>
            <a:ext cx="422835" cy="389948"/>
          </a:xfrm>
          <a:prstGeom prst="rect">
            <a:avLst/>
          </a:prstGeom>
        </p:spPr>
      </p:pic>
    </p:spTree>
    <p:extLst>
      <p:ext uri="{BB962C8B-B14F-4D97-AF65-F5344CB8AC3E}">
        <p14:creationId xmlns:p14="http://schemas.microsoft.com/office/powerpoint/2010/main" val="60413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898C8478-1274-9AE5-800E-C1528909E88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62E65F9-6EA0-A46A-FD9A-BAF59498C230}"/>
              </a:ext>
            </a:extLst>
          </p:cNvPr>
          <p:cNvSpPr>
            <a:spLocks noGrp="1"/>
          </p:cNvSpPr>
          <p:nvPr>
            <p:ph type="title"/>
          </p:nvPr>
        </p:nvSpPr>
        <p:spPr>
          <a:xfrm>
            <a:off x="3251918" y="344604"/>
            <a:ext cx="8240919" cy="1124504"/>
          </a:xfrm>
        </p:spPr>
        <p:txBody>
          <a:bodyPr rtlCol="0">
            <a:normAutofit fontScale="90000"/>
          </a:bodyPr>
          <a:lstStyle/>
          <a:p>
            <a:pPr rtl="0"/>
            <a:r>
              <a:rPr lang="ja-JP" altLang="en-US" dirty="0">
                <a:solidFill>
                  <a:schemeClr val="tx1"/>
                </a:solidFill>
              </a:rPr>
              <a:t>取り組み②子育て支援の</a:t>
            </a:r>
            <a:r>
              <a:rPr lang="ja-JP" altLang="en-US" dirty="0">
                <a:solidFill>
                  <a:srgbClr val="FFC000"/>
                </a:solidFill>
              </a:rPr>
              <a:t>多様化！</a:t>
            </a:r>
            <a:br>
              <a:rPr lang="en-US" altLang="ja-JP" dirty="0">
                <a:solidFill>
                  <a:srgbClr val="FFC000"/>
                </a:solidFill>
              </a:rPr>
            </a:br>
            <a:r>
              <a:rPr lang="ja-JP" altLang="en-US" sz="4400" dirty="0">
                <a:solidFill>
                  <a:srgbClr val="F78CB9"/>
                </a:solidFill>
              </a:rPr>
              <a:t>頭頸部外科医</a:t>
            </a:r>
            <a:r>
              <a:rPr lang="en-US" altLang="ja-JP" sz="4400" dirty="0">
                <a:solidFill>
                  <a:srgbClr val="0070C0"/>
                </a:solidFill>
              </a:rPr>
              <a:t>×</a:t>
            </a:r>
            <a:r>
              <a:rPr lang="ja-JP" altLang="en-US" sz="4400" dirty="0">
                <a:solidFill>
                  <a:srgbClr val="F78CB9"/>
                </a:solidFill>
              </a:rPr>
              <a:t>ママ</a:t>
            </a:r>
            <a:r>
              <a:rPr lang="ja-JP" altLang="en-US" sz="4400" dirty="0">
                <a:solidFill>
                  <a:srgbClr val="0070C0"/>
                </a:solidFill>
              </a:rPr>
              <a:t>という働き方</a:t>
            </a:r>
            <a:endParaRPr lang="ja" u="sng" dirty="0">
              <a:solidFill>
                <a:srgbClr val="F78CB9"/>
              </a:solidFill>
            </a:endParaRPr>
          </a:p>
        </p:txBody>
      </p:sp>
      <p:pic>
        <p:nvPicPr>
          <p:cNvPr id="7" name="図 6" descr="線画 が含まれている画像&#10;&#10;AI 生成コンテンツは誤りを含む可能性があります。">
            <a:extLst>
              <a:ext uri="{FF2B5EF4-FFF2-40B4-BE49-F238E27FC236}">
                <a16:creationId xmlns:a16="http://schemas.microsoft.com/office/drawing/2014/main" id="{D1FC5F3E-9DD2-426E-8646-10AC9C7F4016}"/>
              </a:ext>
            </a:extLst>
          </p:cNvPr>
          <p:cNvPicPr>
            <a:picLocks noChangeAspect="1"/>
          </p:cNvPicPr>
          <p:nvPr/>
        </p:nvPicPr>
        <p:blipFill>
          <a:blip r:embed="rId2"/>
          <a:srcRect l="12914" t="10244" r="6906" b="554"/>
          <a:stretch>
            <a:fillRect/>
          </a:stretch>
        </p:blipFill>
        <p:spPr>
          <a:xfrm>
            <a:off x="3251918" y="1676924"/>
            <a:ext cx="1386516" cy="1716125"/>
          </a:xfrm>
          <a:prstGeom prst="rect">
            <a:avLst/>
          </a:prstGeom>
        </p:spPr>
      </p:pic>
      <p:sp>
        <p:nvSpPr>
          <p:cNvPr id="8" name="テキスト ボックス 7">
            <a:extLst>
              <a:ext uri="{FF2B5EF4-FFF2-40B4-BE49-F238E27FC236}">
                <a16:creationId xmlns:a16="http://schemas.microsoft.com/office/drawing/2014/main" id="{BD06078A-AE5D-B082-0515-74FC62C702DA}"/>
              </a:ext>
            </a:extLst>
          </p:cNvPr>
          <p:cNvSpPr txBox="1"/>
          <p:nvPr/>
        </p:nvSpPr>
        <p:spPr>
          <a:xfrm>
            <a:off x="4707772" y="1599630"/>
            <a:ext cx="6481710" cy="1938992"/>
          </a:xfrm>
          <a:prstGeom prst="rect">
            <a:avLst/>
          </a:prstGeom>
          <a:noFill/>
        </p:spPr>
        <p:txBody>
          <a:bodyPr wrap="square" rtlCol="0">
            <a:spAutoFit/>
          </a:bodyPr>
          <a:lstStyle/>
          <a:p>
            <a:r>
              <a:rPr kumimoji="1" lang="en-US" altLang="ja-JP" sz="2800" b="1" dirty="0">
                <a:solidFill>
                  <a:srgbClr val="0070C0"/>
                </a:solidFill>
              </a:rPr>
              <a:t>S</a:t>
            </a:r>
            <a:r>
              <a:rPr kumimoji="1" lang="ja-JP" altLang="en-US" sz="2800" b="1" dirty="0">
                <a:solidFill>
                  <a:srgbClr val="0070C0"/>
                </a:solidFill>
              </a:rPr>
              <a:t>先生</a:t>
            </a:r>
            <a:r>
              <a:rPr kumimoji="1" lang="ja-JP" altLang="en-US" sz="2000" b="1" dirty="0"/>
              <a:t>（入局８年目）</a:t>
            </a:r>
            <a:endParaRPr kumimoji="1" lang="en-US" altLang="ja-JP" b="1" dirty="0"/>
          </a:p>
          <a:p>
            <a:r>
              <a:rPr kumimoji="1" lang="en-US" altLang="ja-JP" sz="2000" b="1" dirty="0"/>
              <a:t>2024</a:t>
            </a:r>
            <a:r>
              <a:rPr kumimoji="1" lang="ja-JP" altLang="en-US" sz="2000" b="1" dirty="0"/>
              <a:t>年 </a:t>
            </a:r>
            <a:r>
              <a:rPr kumimoji="1" lang="ja-JP" altLang="en-US" sz="2400" b="1" dirty="0">
                <a:solidFill>
                  <a:srgbClr val="0070C0"/>
                </a:solidFill>
              </a:rPr>
              <a:t>第一子出産</a:t>
            </a:r>
            <a:r>
              <a:rPr kumimoji="1" lang="ja-JP" altLang="en-US" b="1" dirty="0">
                <a:solidFill>
                  <a:srgbClr val="0070C0"/>
                </a:solidFill>
              </a:rPr>
              <a:t>　</a:t>
            </a:r>
            <a:r>
              <a:rPr kumimoji="1" lang="ja-JP" altLang="en-US" sz="2400" b="1" dirty="0">
                <a:solidFill>
                  <a:srgbClr val="0070C0"/>
                </a:solidFill>
              </a:rPr>
              <a:t>産休・育休を経て、完全復帰</a:t>
            </a:r>
            <a:endParaRPr kumimoji="1" lang="en-US" altLang="ja-JP" sz="2400" b="1" dirty="0">
              <a:solidFill>
                <a:srgbClr val="0070C0"/>
              </a:solidFill>
            </a:endParaRPr>
          </a:p>
          <a:p>
            <a:endParaRPr kumimoji="1" lang="en-US" altLang="ja-JP" sz="1200" b="1" dirty="0">
              <a:solidFill>
                <a:srgbClr val="C00000"/>
              </a:solidFill>
            </a:endParaRPr>
          </a:p>
          <a:p>
            <a:r>
              <a:rPr kumimoji="1" lang="ja-JP" altLang="en-US" sz="2400" b="1" dirty="0">
                <a:solidFill>
                  <a:srgbClr val="0070C0"/>
                </a:solidFill>
              </a:rPr>
              <a:t>病棟・手術・外来・当直</a:t>
            </a:r>
            <a:r>
              <a:rPr kumimoji="1" lang="ja-JP" altLang="en-US" sz="2400" b="1" dirty="0"/>
              <a:t>のすべてをこなす</a:t>
            </a:r>
            <a:endParaRPr kumimoji="1" lang="en-US" altLang="ja-JP" sz="2400" b="1" dirty="0"/>
          </a:p>
          <a:p>
            <a:r>
              <a:rPr kumimoji="1" lang="ja-JP" altLang="en-US" sz="3200" b="1" dirty="0">
                <a:solidFill>
                  <a:srgbClr val="C00000"/>
                </a:solidFill>
              </a:rPr>
              <a:t>頭頸部外科医</a:t>
            </a:r>
            <a:r>
              <a:rPr kumimoji="1" lang="ja-JP" altLang="en-US" sz="2400" b="1" dirty="0"/>
              <a:t>です</a:t>
            </a:r>
            <a:r>
              <a:rPr kumimoji="1" lang="en-US" altLang="ja-JP" sz="2400" b="1" dirty="0"/>
              <a:t>‼</a:t>
            </a:r>
            <a:endParaRPr kumimoji="1" lang="ja-JP" altLang="en-US" sz="2400" b="1" dirty="0"/>
          </a:p>
        </p:txBody>
      </p:sp>
      <p:pic>
        <p:nvPicPr>
          <p:cNvPr id="12" name="図 11" descr="病室にいる人たち&#10;&#10;AI 生成コンテンツは誤りを含む可能性があります。">
            <a:extLst>
              <a:ext uri="{FF2B5EF4-FFF2-40B4-BE49-F238E27FC236}">
                <a16:creationId xmlns:a16="http://schemas.microsoft.com/office/drawing/2014/main" id="{DD5D62FA-1AE3-E811-356A-B7D446070B32}"/>
              </a:ext>
            </a:extLst>
          </p:cNvPr>
          <p:cNvPicPr>
            <a:picLocks noChangeAspect="1"/>
          </p:cNvPicPr>
          <p:nvPr/>
        </p:nvPicPr>
        <p:blipFill>
          <a:blip r:embed="rId3"/>
          <a:srcRect l="7859" t="9839" r="10938" b="11742"/>
          <a:stretch>
            <a:fillRect/>
          </a:stretch>
        </p:blipFill>
        <p:spPr>
          <a:xfrm>
            <a:off x="3251918" y="3600865"/>
            <a:ext cx="3551820" cy="2107592"/>
          </a:xfrm>
          <a:prstGeom prst="rect">
            <a:avLst/>
          </a:prstGeom>
        </p:spPr>
      </p:pic>
      <p:sp>
        <p:nvSpPr>
          <p:cNvPr id="22" name="テキスト ボックス 21">
            <a:extLst>
              <a:ext uri="{FF2B5EF4-FFF2-40B4-BE49-F238E27FC236}">
                <a16:creationId xmlns:a16="http://schemas.microsoft.com/office/drawing/2014/main" id="{51EE213D-DA18-4A33-A439-45146BF06671}"/>
              </a:ext>
            </a:extLst>
          </p:cNvPr>
          <p:cNvSpPr txBox="1"/>
          <p:nvPr/>
        </p:nvSpPr>
        <p:spPr>
          <a:xfrm>
            <a:off x="4032288" y="5790353"/>
            <a:ext cx="2251503" cy="400110"/>
          </a:xfrm>
          <a:prstGeom prst="rect">
            <a:avLst/>
          </a:prstGeom>
          <a:noFill/>
        </p:spPr>
        <p:txBody>
          <a:bodyPr wrap="square" rtlCol="0">
            <a:spAutoFit/>
          </a:bodyPr>
          <a:lstStyle/>
          <a:p>
            <a:r>
              <a:rPr kumimoji="1" lang="ja-JP" altLang="en-US" sz="2000" b="1" dirty="0">
                <a:solidFill>
                  <a:srgbClr val="C00000"/>
                </a:solidFill>
              </a:rPr>
              <a:t>再建手術</a:t>
            </a:r>
            <a:r>
              <a:rPr kumimoji="1" lang="ja-JP" altLang="en-US" sz="1600" b="1" dirty="0"/>
              <a:t>も執刀！</a:t>
            </a:r>
          </a:p>
        </p:txBody>
      </p:sp>
      <p:pic>
        <p:nvPicPr>
          <p:cNvPr id="24" name="図 23" descr="新聞記事の一部と女性&#10;&#10;AI 生成コンテンツは誤りを含む可能性があります。">
            <a:extLst>
              <a:ext uri="{FF2B5EF4-FFF2-40B4-BE49-F238E27FC236}">
                <a16:creationId xmlns:a16="http://schemas.microsoft.com/office/drawing/2014/main" id="{383DAB98-8607-E1A0-70AB-129201FD6DA2}"/>
              </a:ext>
            </a:extLst>
          </p:cNvPr>
          <p:cNvPicPr>
            <a:picLocks noChangeAspect="1"/>
          </p:cNvPicPr>
          <p:nvPr/>
        </p:nvPicPr>
        <p:blipFill>
          <a:blip r:embed="rId4"/>
          <a:stretch>
            <a:fillRect/>
          </a:stretch>
        </p:blipFill>
        <p:spPr>
          <a:xfrm>
            <a:off x="6945387" y="3600865"/>
            <a:ext cx="2361839" cy="2708947"/>
          </a:xfrm>
          <a:prstGeom prst="rect">
            <a:avLst/>
          </a:prstGeom>
        </p:spPr>
      </p:pic>
      <p:sp>
        <p:nvSpPr>
          <p:cNvPr id="25" name="テキスト ボックス 24">
            <a:extLst>
              <a:ext uri="{FF2B5EF4-FFF2-40B4-BE49-F238E27FC236}">
                <a16:creationId xmlns:a16="http://schemas.microsoft.com/office/drawing/2014/main" id="{F701D3EB-0202-477E-B426-2444B9AB1B4F}"/>
              </a:ext>
            </a:extLst>
          </p:cNvPr>
          <p:cNvSpPr txBox="1"/>
          <p:nvPr/>
        </p:nvSpPr>
        <p:spPr>
          <a:xfrm>
            <a:off x="9307226" y="5663481"/>
            <a:ext cx="2055089" cy="646331"/>
          </a:xfrm>
          <a:prstGeom prst="rect">
            <a:avLst/>
          </a:prstGeom>
          <a:noFill/>
        </p:spPr>
        <p:txBody>
          <a:bodyPr wrap="square" rtlCol="0">
            <a:spAutoFit/>
          </a:bodyPr>
          <a:lstStyle/>
          <a:p>
            <a:r>
              <a:rPr kumimoji="1" lang="ja-JP" altLang="en-US" sz="2000" b="1" dirty="0">
                <a:solidFill>
                  <a:srgbClr val="C00000"/>
                </a:solidFill>
              </a:rPr>
              <a:t>学会発表</a:t>
            </a:r>
            <a:r>
              <a:rPr kumimoji="1" lang="ja-JP" altLang="en-US" sz="1600" b="1" dirty="0"/>
              <a:t>も積極的に行っています！</a:t>
            </a:r>
          </a:p>
        </p:txBody>
      </p:sp>
      <p:pic>
        <p:nvPicPr>
          <p:cNvPr id="3" name="図 2">
            <a:extLst>
              <a:ext uri="{FF2B5EF4-FFF2-40B4-BE49-F238E27FC236}">
                <a16:creationId xmlns:a16="http://schemas.microsoft.com/office/drawing/2014/main" id="{FE7D7F52-F9BC-D342-4A11-AB83A361C201}"/>
              </a:ext>
            </a:extLst>
          </p:cNvPr>
          <p:cNvPicPr>
            <a:picLocks noChangeAspect="1"/>
          </p:cNvPicPr>
          <p:nvPr/>
        </p:nvPicPr>
        <p:blipFill>
          <a:blip r:embed="rId5"/>
          <a:stretch>
            <a:fillRect/>
          </a:stretch>
        </p:blipFill>
        <p:spPr>
          <a:xfrm>
            <a:off x="9839061" y="2546707"/>
            <a:ext cx="1031103" cy="991915"/>
          </a:xfrm>
          <a:prstGeom prst="rect">
            <a:avLst/>
          </a:prstGeom>
        </p:spPr>
      </p:pic>
    </p:spTree>
    <p:extLst>
      <p:ext uri="{BB962C8B-B14F-4D97-AF65-F5344CB8AC3E}">
        <p14:creationId xmlns:p14="http://schemas.microsoft.com/office/powerpoint/2010/main" val="378222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3C3CAA0D-41D1-DB9A-5793-9554975DB48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FD3A62E-36DE-0060-32AC-552B6FF77E2B}"/>
              </a:ext>
            </a:extLst>
          </p:cNvPr>
          <p:cNvSpPr>
            <a:spLocks noGrp="1"/>
          </p:cNvSpPr>
          <p:nvPr>
            <p:ph type="title"/>
          </p:nvPr>
        </p:nvSpPr>
        <p:spPr>
          <a:xfrm>
            <a:off x="3237236" y="344604"/>
            <a:ext cx="8255601" cy="1124504"/>
          </a:xfrm>
        </p:spPr>
        <p:txBody>
          <a:bodyPr rtlCol="0">
            <a:normAutofit fontScale="90000"/>
          </a:bodyPr>
          <a:lstStyle/>
          <a:p>
            <a:pPr rtl="0"/>
            <a:r>
              <a:rPr lang="ja-JP" altLang="en-US" dirty="0">
                <a:solidFill>
                  <a:schemeClr val="tx1"/>
                </a:solidFill>
              </a:rPr>
              <a:t>取り組み②子育て支援の</a:t>
            </a:r>
            <a:r>
              <a:rPr lang="ja-JP" altLang="en-US" dirty="0">
                <a:solidFill>
                  <a:srgbClr val="FFC000"/>
                </a:solidFill>
              </a:rPr>
              <a:t>多様化！</a:t>
            </a:r>
            <a:br>
              <a:rPr lang="en-US" altLang="ja-JP" dirty="0">
                <a:solidFill>
                  <a:schemeClr val="tx1"/>
                </a:solidFill>
              </a:rPr>
            </a:br>
            <a:r>
              <a:rPr lang="ja-JP" altLang="en-US" sz="4400" dirty="0">
                <a:solidFill>
                  <a:srgbClr val="F78CB9"/>
                </a:solidFill>
              </a:rPr>
              <a:t>頭頸部外科医</a:t>
            </a:r>
            <a:r>
              <a:rPr lang="en-US" altLang="ja-JP" sz="4400" dirty="0">
                <a:solidFill>
                  <a:srgbClr val="0070C0"/>
                </a:solidFill>
              </a:rPr>
              <a:t>×</a:t>
            </a:r>
            <a:r>
              <a:rPr lang="ja-JP" altLang="en-US" sz="4400" dirty="0">
                <a:solidFill>
                  <a:srgbClr val="F78CB9"/>
                </a:solidFill>
              </a:rPr>
              <a:t>ママ</a:t>
            </a:r>
            <a:r>
              <a:rPr lang="ja-JP" altLang="en-US" sz="4400" dirty="0">
                <a:solidFill>
                  <a:srgbClr val="0070C0"/>
                </a:solidFill>
              </a:rPr>
              <a:t>への支援</a:t>
            </a:r>
            <a:endParaRPr lang="ja" u="sng" dirty="0">
              <a:solidFill>
                <a:srgbClr val="F78CB9"/>
              </a:solidFill>
            </a:endParaRPr>
          </a:p>
        </p:txBody>
      </p:sp>
      <p:sp>
        <p:nvSpPr>
          <p:cNvPr id="5" name="テキスト ボックス 4">
            <a:extLst>
              <a:ext uri="{FF2B5EF4-FFF2-40B4-BE49-F238E27FC236}">
                <a16:creationId xmlns:a16="http://schemas.microsoft.com/office/drawing/2014/main" id="{F0BB4CF0-4B79-B163-39AA-6DE4532B167A}"/>
              </a:ext>
            </a:extLst>
          </p:cNvPr>
          <p:cNvSpPr txBox="1"/>
          <p:nvPr/>
        </p:nvSpPr>
        <p:spPr>
          <a:xfrm>
            <a:off x="3237236" y="1655454"/>
            <a:ext cx="7722563" cy="2554545"/>
          </a:xfrm>
          <a:prstGeom prst="rect">
            <a:avLst/>
          </a:prstGeom>
          <a:noFill/>
        </p:spPr>
        <p:txBody>
          <a:bodyPr wrap="square" rtlCol="0">
            <a:spAutoFit/>
          </a:bodyPr>
          <a:lstStyle/>
          <a:p>
            <a:pPr marL="285750" indent="-285750">
              <a:buClr>
                <a:srgbClr val="F78CB9"/>
              </a:buClr>
              <a:buFont typeface="Wingdings" panose="05000000000000000000" pitchFamily="2" charset="2"/>
              <a:buChar char="ü"/>
            </a:pPr>
            <a:r>
              <a:rPr kumimoji="1" lang="ja-JP" altLang="en-US" sz="2000" dirty="0"/>
              <a:t>手術時間帯の調整</a:t>
            </a:r>
            <a:r>
              <a:rPr kumimoji="1" lang="ja-JP" altLang="en-US" sz="2000" dirty="0">
                <a:solidFill>
                  <a:schemeClr val="accent6"/>
                </a:solidFill>
              </a:rPr>
              <a:t>：早期開始、長時間手術の帰宅時間への配慮など</a:t>
            </a:r>
            <a:endParaRPr kumimoji="1" lang="en-US" altLang="ja-JP" sz="2000" dirty="0">
              <a:solidFill>
                <a:schemeClr val="accent6"/>
              </a:solidFill>
            </a:endParaRPr>
          </a:p>
          <a:p>
            <a:pPr marL="285750" indent="-285750">
              <a:buClr>
                <a:srgbClr val="F78CB9"/>
              </a:buClr>
              <a:buFont typeface="Wingdings" panose="05000000000000000000" pitchFamily="2" charset="2"/>
              <a:buChar char="ü"/>
            </a:pPr>
            <a:endParaRPr kumimoji="1" lang="en-US" altLang="ja-JP" sz="2000" dirty="0"/>
          </a:p>
          <a:p>
            <a:pPr marL="285750" indent="-285750">
              <a:buClr>
                <a:srgbClr val="F78CB9"/>
              </a:buClr>
              <a:buFont typeface="Wingdings" panose="05000000000000000000" pitchFamily="2" charset="2"/>
              <a:buChar char="ü"/>
            </a:pPr>
            <a:r>
              <a:rPr kumimoji="1" lang="ja-JP" altLang="en-US" sz="2000" dirty="0"/>
              <a:t>頭頸部外来の負担軽減</a:t>
            </a:r>
            <a:r>
              <a:rPr kumimoji="1" lang="ja-JP" altLang="en-US" sz="2000" dirty="0">
                <a:solidFill>
                  <a:schemeClr val="accent6"/>
                </a:solidFill>
              </a:rPr>
              <a:t>：検査担当係の配置、ペイシェントハラスメント対策（荒くれ者が多い）として、男性頭頸部外科医と同日に変更、安全管理監の配置など</a:t>
            </a:r>
            <a:endParaRPr kumimoji="1" lang="en-US" altLang="ja-JP" sz="2000" dirty="0">
              <a:solidFill>
                <a:schemeClr val="accent6"/>
              </a:solidFill>
            </a:endParaRPr>
          </a:p>
          <a:p>
            <a:pPr marL="285750" indent="-285750">
              <a:buClr>
                <a:srgbClr val="F78CB9"/>
              </a:buClr>
              <a:buFont typeface="Wingdings" panose="05000000000000000000" pitchFamily="2" charset="2"/>
              <a:buChar char="ü"/>
            </a:pPr>
            <a:endParaRPr kumimoji="1" lang="en-US" altLang="ja-JP" sz="2000" dirty="0"/>
          </a:p>
          <a:p>
            <a:pPr marL="285750" indent="-285750">
              <a:buClr>
                <a:srgbClr val="F78CB9"/>
              </a:buClr>
              <a:buFont typeface="Wingdings" panose="05000000000000000000" pitchFamily="2" charset="2"/>
              <a:buChar char="ü"/>
            </a:pPr>
            <a:r>
              <a:rPr kumimoji="1" lang="ja-JP" altLang="en-US" sz="2000" dirty="0"/>
              <a:t>複数主治医制</a:t>
            </a:r>
            <a:endParaRPr kumimoji="1" lang="en-US" altLang="ja-JP" sz="2000" dirty="0"/>
          </a:p>
          <a:p>
            <a:pPr marL="285750" indent="-285750">
              <a:buClr>
                <a:srgbClr val="F78CB9"/>
              </a:buClr>
              <a:buFont typeface="Wingdings" panose="05000000000000000000" pitchFamily="2" charset="2"/>
              <a:buChar char="ü"/>
            </a:pPr>
            <a:endParaRPr kumimoji="1" lang="ja-JP" altLang="en-US" sz="2000" b="1" dirty="0"/>
          </a:p>
        </p:txBody>
      </p:sp>
      <p:sp>
        <p:nvSpPr>
          <p:cNvPr id="6" name="テキスト ボックス 5">
            <a:extLst>
              <a:ext uri="{FF2B5EF4-FFF2-40B4-BE49-F238E27FC236}">
                <a16:creationId xmlns:a16="http://schemas.microsoft.com/office/drawing/2014/main" id="{38AFB32A-54C9-7B77-3622-7DCE5B77FB59}"/>
              </a:ext>
            </a:extLst>
          </p:cNvPr>
          <p:cNvSpPr txBox="1"/>
          <p:nvPr/>
        </p:nvSpPr>
        <p:spPr>
          <a:xfrm>
            <a:off x="3371578" y="4151453"/>
            <a:ext cx="7453878" cy="1877437"/>
          </a:xfrm>
          <a:prstGeom prst="rect">
            <a:avLst/>
          </a:prstGeom>
          <a:noFill/>
        </p:spPr>
        <p:txBody>
          <a:bodyPr wrap="square" rtlCol="0">
            <a:spAutoFit/>
          </a:bodyPr>
          <a:lstStyle/>
          <a:p>
            <a:r>
              <a:rPr kumimoji="1" lang="ja-JP" altLang="en-US" sz="2000" b="1" dirty="0"/>
              <a:t>正直、医局からの支援はまだ不十分ですが、</a:t>
            </a:r>
            <a:endParaRPr kumimoji="1" lang="en-US" altLang="ja-JP" sz="2000" b="1" dirty="0"/>
          </a:p>
          <a:p>
            <a:endParaRPr kumimoji="1" lang="en-US" altLang="ja-JP" sz="2000" b="1" dirty="0"/>
          </a:p>
          <a:p>
            <a:r>
              <a:rPr kumimoji="1" lang="ja-JP" altLang="en-US" sz="2000" b="1" dirty="0"/>
              <a:t>がんばっている</a:t>
            </a:r>
            <a:r>
              <a:rPr kumimoji="1" lang="en-US" altLang="ja-JP" sz="2800" b="1" dirty="0">
                <a:solidFill>
                  <a:srgbClr val="0070C0"/>
                </a:solidFill>
              </a:rPr>
              <a:t>S</a:t>
            </a:r>
            <a:r>
              <a:rPr kumimoji="1" lang="ja-JP" altLang="en-US" sz="2800" b="1" dirty="0">
                <a:solidFill>
                  <a:srgbClr val="0070C0"/>
                </a:solidFill>
              </a:rPr>
              <a:t>先生</a:t>
            </a:r>
            <a:r>
              <a:rPr kumimoji="1" lang="ja-JP" altLang="en-US" sz="2000" b="1" dirty="0"/>
              <a:t>がもしも困っていれば、</a:t>
            </a:r>
            <a:endParaRPr kumimoji="1" lang="en-US" altLang="ja-JP" sz="2000" b="1" dirty="0"/>
          </a:p>
          <a:p>
            <a:endParaRPr kumimoji="1" lang="en-US" altLang="ja-JP" sz="2000" b="1" dirty="0"/>
          </a:p>
          <a:p>
            <a:r>
              <a:rPr kumimoji="1" lang="ja-JP" altLang="en-US" sz="2800" b="1" dirty="0">
                <a:solidFill>
                  <a:srgbClr val="C00000"/>
                </a:solidFill>
              </a:rPr>
              <a:t>必ず全力で支えます！！</a:t>
            </a:r>
            <a:endParaRPr kumimoji="1" lang="ja-JP" altLang="en-US" sz="2000" b="1" dirty="0">
              <a:solidFill>
                <a:srgbClr val="C00000"/>
              </a:solidFill>
            </a:endParaRPr>
          </a:p>
        </p:txBody>
      </p:sp>
      <p:pic>
        <p:nvPicPr>
          <p:cNvPr id="9" name="図 8">
            <a:extLst>
              <a:ext uri="{FF2B5EF4-FFF2-40B4-BE49-F238E27FC236}">
                <a16:creationId xmlns:a16="http://schemas.microsoft.com/office/drawing/2014/main" id="{B958D5F3-8A06-3502-6C18-E9DEDBF26502}"/>
              </a:ext>
            </a:extLst>
          </p:cNvPr>
          <p:cNvPicPr>
            <a:picLocks noChangeAspect="1"/>
          </p:cNvPicPr>
          <p:nvPr/>
        </p:nvPicPr>
        <p:blipFill>
          <a:blip r:embed="rId2"/>
          <a:stretch>
            <a:fillRect/>
          </a:stretch>
        </p:blipFill>
        <p:spPr>
          <a:xfrm>
            <a:off x="8181654" y="4708194"/>
            <a:ext cx="1452816" cy="1397600"/>
          </a:xfrm>
          <a:prstGeom prst="rect">
            <a:avLst/>
          </a:prstGeom>
        </p:spPr>
      </p:pic>
    </p:spTree>
    <p:extLst>
      <p:ext uri="{BB962C8B-B14F-4D97-AF65-F5344CB8AC3E}">
        <p14:creationId xmlns:p14="http://schemas.microsoft.com/office/powerpoint/2010/main" val="424551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8EC02C99-94C8-7B96-8C78-03A5E90829A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2121354-7632-9C43-8E68-C190A01F9420}"/>
              </a:ext>
            </a:extLst>
          </p:cNvPr>
          <p:cNvSpPr>
            <a:spLocks noGrp="1"/>
          </p:cNvSpPr>
          <p:nvPr>
            <p:ph type="title"/>
          </p:nvPr>
        </p:nvSpPr>
        <p:spPr>
          <a:xfrm>
            <a:off x="3223137" y="350741"/>
            <a:ext cx="6510240" cy="1435608"/>
          </a:xfrm>
        </p:spPr>
        <p:txBody>
          <a:bodyPr rtlCol="0">
            <a:normAutofit fontScale="90000"/>
          </a:bodyPr>
          <a:lstStyle/>
          <a:p>
            <a:pPr rtl="0"/>
            <a:r>
              <a:rPr lang="ja-JP" altLang="en-US" dirty="0">
                <a:solidFill>
                  <a:schemeClr val="accent4"/>
                </a:solidFill>
              </a:rPr>
              <a:t>最後に</a:t>
            </a:r>
            <a:r>
              <a:rPr lang="en-US" altLang="ja-JP" dirty="0">
                <a:solidFill>
                  <a:schemeClr val="accent4"/>
                </a:solidFill>
              </a:rPr>
              <a:t>..</a:t>
            </a:r>
            <a:r>
              <a:rPr lang="ja-JP" altLang="en-US" dirty="0">
                <a:solidFill>
                  <a:schemeClr val="accent4"/>
                </a:solidFill>
              </a:rPr>
              <a:t>　</a:t>
            </a:r>
            <a:br>
              <a:rPr lang="en-US" altLang="ja-JP" dirty="0">
                <a:solidFill>
                  <a:schemeClr val="accent4"/>
                </a:solidFill>
              </a:rPr>
            </a:br>
            <a:r>
              <a:rPr lang="ja-JP" altLang="en-US" dirty="0">
                <a:solidFill>
                  <a:schemeClr val="accent4"/>
                </a:solidFill>
              </a:rPr>
              <a:t>「</a:t>
            </a:r>
            <a:r>
              <a:rPr lang="ja-JP" altLang="en-US" sz="3100" dirty="0">
                <a:solidFill>
                  <a:schemeClr val="accent4"/>
                </a:solidFill>
              </a:rPr>
              <a:t>がんばっている事を評価してもらえること」も子育て支援につながります！</a:t>
            </a:r>
            <a:endParaRPr lang="en-US" altLang="ja-JP" dirty="0">
              <a:solidFill>
                <a:schemeClr val="accent4"/>
              </a:solidFill>
            </a:endParaRPr>
          </a:p>
        </p:txBody>
      </p:sp>
      <p:sp>
        <p:nvSpPr>
          <p:cNvPr id="7" name="コンテンツ プレースホルダー 6">
            <a:extLst>
              <a:ext uri="{FF2B5EF4-FFF2-40B4-BE49-F238E27FC236}">
                <a16:creationId xmlns:a16="http://schemas.microsoft.com/office/drawing/2014/main" id="{C8474440-A72E-9E69-A562-B29E4D522E3D}"/>
              </a:ext>
            </a:extLst>
          </p:cNvPr>
          <p:cNvSpPr>
            <a:spLocks noGrp="1"/>
          </p:cNvSpPr>
          <p:nvPr>
            <p:ph sz="quarter" idx="17"/>
          </p:nvPr>
        </p:nvSpPr>
        <p:spPr>
          <a:xfrm>
            <a:off x="3223136" y="1981620"/>
            <a:ext cx="7745329" cy="4483188"/>
          </a:xfrm>
        </p:spPr>
        <p:txBody>
          <a:bodyPr>
            <a:normAutofit/>
          </a:bodyPr>
          <a:lstStyle/>
          <a:p>
            <a:r>
              <a:rPr lang="ja-JP" altLang="en-US" sz="2000" dirty="0">
                <a:solidFill>
                  <a:schemeClr val="tx2"/>
                </a:solidFill>
              </a:rPr>
              <a:t>今回３回目の応募で、これまで自分のことは一切触れませんでしたが、　自分自身も３人の子供の子育て中です．</a:t>
            </a:r>
            <a:endParaRPr lang="en-US" altLang="ja-JP" sz="2000" dirty="0">
              <a:solidFill>
                <a:schemeClr val="tx2"/>
              </a:solidFill>
            </a:endParaRPr>
          </a:p>
          <a:p>
            <a:r>
              <a:rPr lang="ja-JP" altLang="en-US" sz="2000" dirty="0">
                <a:solidFill>
                  <a:schemeClr val="tx2"/>
                </a:solidFill>
              </a:rPr>
              <a:t>子育て支援は「当直免除」「時短」「育休」に目が向きがちですが、　　　　私にとって最も大きな支援は、希望する仕事に挑戦し、努力や成果を　　評価していただけたことです．どんなに忙しくてもまた頑張ろう、</a:t>
            </a:r>
            <a:r>
              <a:rPr lang="ja-JP" altLang="en-US" sz="2000">
                <a:solidFill>
                  <a:schemeClr val="tx2"/>
                </a:solidFill>
              </a:rPr>
              <a:t>と思いました</a:t>
            </a:r>
            <a:r>
              <a:rPr lang="ja-JP" altLang="en-US" sz="2000" dirty="0">
                <a:solidFill>
                  <a:schemeClr val="tx2"/>
                </a:solidFill>
              </a:rPr>
              <a:t>。</a:t>
            </a:r>
            <a:endParaRPr lang="en-US" altLang="ja-JP" sz="2000" dirty="0">
              <a:solidFill>
                <a:schemeClr val="tx2"/>
              </a:solidFill>
            </a:endParaRPr>
          </a:p>
          <a:p>
            <a:r>
              <a:rPr lang="ja-JP" altLang="en-US" sz="2000" dirty="0">
                <a:solidFill>
                  <a:schemeClr val="tx2"/>
                </a:solidFill>
              </a:rPr>
              <a:t>育休後、念願の手術の勉強や研究を続ける機会を頂き、学位を取得し、講師として任用していただきました．学会参加を通して多くの先生方と　出会い、講演やセミナーの機会にも恵まれ、とても充実した日々です．</a:t>
            </a:r>
            <a:endParaRPr lang="en-US" altLang="ja-JP" sz="2000" dirty="0">
              <a:solidFill>
                <a:schemeClr val="tx2"/>
              </a:solidFill>
            </a:endParaRPr>
          </a:p>
          <a:p>
            <a:r>
              <a:rPr lang="ja-JP" altLang="en-US" sz="2000" dirty="0">
                <a:solidFill>
                  <a:schemeClr val="tx2"/>
                </a:solidFill>
              </a:rPr>
              <a:t>働き方は人それぞれで、支援のあり方も多様化が大切と感じます．　</a:t>
            </a:r>
            <a:endParaRPr lang="en-US" altLang="ja-JP" sz="2000" dirty="0">
              <a:solidFill>
                <a:schemeClr val="tx2"/>
              </a:solidFill>
            </a:endParaRPr>
          </a:p>
          <a:p>
            <a:pPr marL="0" indent="0" algn="r">
              <a:buNone/>
            </a:pPr>
            <a:r>
              <a:rPr lang="ja-JP" altLang="en-US" sz="2000" dirty="0">
                <a:solidFill>
                  <a:schemeClr val="tx2"/>
                </a:solidFill>
              </a:rPr>
              <a:t>（担当者：津田）</a:t>
            </a:r>
            <a:endParaRPr lang="en-US" altLang="ja-JP" sz="2000" dirty="0">
              <a:solidFill>
                <a:schemeClr val="tx2"/>
              </a:solidFill>
            </a:endParaRPr>
          </a:p>
        </p:txBody>
      </p:sp>
      <p:sp>
        <p:nvSpPr>
          <p:cNvPr id="3" name="スライド番号プレースホルダー 2">
            <a:extLst>
              <a:ext uri="{FF2B5EF4-FFF2-40B4-BE49-F238E27FC236}">
                <a16:creationId xmlns:a16="http://schemas.microsoft.com/office/drawing/2014/main" id="{51BD0620-4E98-A73F-CF41-420F6D6C8267}"/>
              </a:ext>
            </a:extLst>
          </p:cNvPr>
          <p:cNvSpPr>
            <a:spLocks noGrp="1"/>
          </p:cNvSpPr>
          <p:nvPr>
            <p:ph type="sldNum" sz="quarter" idx="11"/>
          </p:nvPr>
        </p:nvSpPr>
        <p:spPr>
          <a:xfrm rot="16200000">
            <a:off x="11312424" y="5632704"/>
            <a:ext cx="1069848" cy="594360"/>
          </a:xfrm>
        </p:spPr>
        <p:txBody>
          <a:bodyPr rtlCol="0"/>
          <a:lstStyle/>
          <a:p>
            <a:pPr rtl="0"/>
            <a:fld id="{98C0CDE5-970C-4CC4-BF43-0DA127E73E82}" type="slidenum">
              <a:rPr lang="en-US" smtClean="0"/>
              <a:pPr rtl="0"/>
              <a:t>8</a:t>
            </a:fld>
            <a:endParaRPr lang="en-US" dirty="0"/>
          </a:p>
        </p:txBody>
      </p:sp>
      <p:sp>
        <p:nvSpPr>
          <p:cNvPr id="2" name="AutoShape 2">
            <a:extLst>
              <a:ext uri="{FF2B5EF4-FFF2-40B4-BE49-F238E27FC236}">
                <a16:creationId xmlns:a16="http://schemas.microsoft.com/office/drawing/2014/main" id="{784AD19F-8768-B9E2-3418-826C80643E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E53CD96A-0E5E-24CB-8BDE-FBFDA7312305}"/>
              </a:ext>
            </a:extLst>
          </p:cNvPr>
          <p:cNvPicPr>
            <a:picLocks noChangeAspect="1"/>
          </p:cNvPicPr>
          <p:nvPr/>
        </p:nvPicPr>
        <p:blipFill>
          <a:blip r:embed="rId2"/>
          <a:stretch>
            <a:fillRect/>
          </a:stretch>
        </p:blipFill>
        <p:spPr>
          <a:xfrm>
            <a:off x="10667355" y="5107854"/>
            <a:ext cx="1332887" cy="1531383"/>
          </a:xfrm>
          <a:prstGeom prst="rect">
            <a:avLst/>
          </a:prstGeom>
        </p:spPr>
      </p:pic>
      <p:pic>
        <p:nvPicPr>
          <p:cNvPr id="6" name="図 5" descr="子供, 小さい, 赤ちゃん, 草 が含まれている画像&#10;&#10;AI 生成コンテンツは誤りを含む可能性があります。">
            <a:extLst>
              <a:ext uri="{FF2B5EF4-FFF2-40B4-BE49-F238E27FC236}">
                <a16:creationId xmlns:a16="http://schemas.microsoft.com/office/drawing/2014/main" id="{9BFC181B-3B3C-177A-1275-58B174513F8C}"/>
              </a:ext>
            </a:extLst>
          </p:cNvPr>
          <p:cNvPicPr>
            <a:picLocks noChangeAspect="1"/>
          </p:cNvPicPr>
          <p:nvPr/>
        </p:nvPicPr>
        <p:blipFill>
          <a:blip r:embed="rId3"/>
          <a:srcRect l="31837" t="9426" r="5114" b="52"/>
          <a:stretch>
            <a:fillRect/>
          </a:stretch>
        </p:blipFill>
        <p:spPr>
          <a:xfrm rot="5400000">
            <a:off x="10655533" y="1744638"/>
            <a:ext cx="1086227" cy="116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テキスト ボックス 4">
            <a:extLst>
              <a:ext uri="{FF2B5EF4-FFF2-40B4-BE49-F238E27FC236}">
                <a16:creationId xmlns:a16="http://schemas.microsoft.com/office/drawing/2014/main" id="{83D1B1E5-CB31-F99C-4E6E-2B5C7AEE32F2}"/>
              </a:ext>
            </a:extLst>
          </p:cNvPr>
          <p:cNvSpPr txBox="1"/>
          <p:nvPr/>
        </p:nvSpPr>
        <p:spPr>
          <a:xfrm>
            <a:off x="10309752" y="1488908"/>
            <a:ext cx="1967476" cy="307777"/>
          </a:xfrm>
          <a:prstGeom prst="rect">
            <a:avLst/>
          </a:prstGeom>
          <a:noFill/>
        </p:spPr>
        <p:txBody>
          <a:bodyPr wrap="square" rtlCol="0">
            <a:spAutoFit/>
          </a:bodyPr>
          <a:lstStyle/>
          <a:p>
            <a:r>
              <a:rPr kumimoji="1" lang="ja-JP" altLang="en-US" sz="1400" dirty="0"/>
              <a:t>高１、中１、小３です</a:t>
            </a:r>
            <a:r>
              <a:rPr kumimoji="1" lang="en-US" altLang="ja-JP" sz="1400" dirty="0"/>
              <a:t>.</a:t>
            </a:r>
            <a:endParaRPr kumimoji="1" lang="ja-JP" altLang="en-US" sz="1400" dirty="0"/>
          </a:p>
        </p:txBody>
      </p:sp>
    </p:spTree>
    <p:extLst>
      <p:ext uri="{BB962C8B-B14F-4D97-AF65-F5344CB8AC3E}">
        <p14:creationId xmlns:p14="http://schemas.microsoft.com/office/powerpoint/2010/main" val="301660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380A29B-87B6-29C9-2295-D36B76DCF9B8}"/>
              </a:ext>
            </a:extLst>
          </p:cNvPr>
          <p:cNvSpPr>
            <a:spLocks noGrp="1"/>
          </p:cNvSpPr>
          <p:nvPr>
            <p:ph type="title"/>
          </p:nvPr>
        </p:nvSpPr>
        <p:spPr>
          <a:xfrm>
            <a:off x="6221993" y="1731466"/>
            <a:ext cx="4668468" cy="3218688"/>
          </a:xfrm>
        </p:spPr>
        <p:txBody>
          <a:bodyPr rtlCol="0">
            <a:normAutofit/>
          </a:bodyPr>
          <a:lstStyle/>
          <a:p>
            <a:pPr rtl="0"/>
            <a:r>
              <a:rPr lang="ja-JP" altLang="en-US" dirty="0"/>
              <a:t>３．菅原教授より一言</a:t>
            </a:r>
            <a:endParaRPr lang="ja" dirty="0"/>
          </a:p>
        </p:txBody>
      </p:sp>
      <p:sp>
        <p:nvSpPr>
          <p:cNvPr id="7" name="テキスト ボックス 6">
            <a:extLst>
              <a:ext uri="{FF2B5EF4-FFF2-40B4-BE49-F238E27FC236}">
                <a16:creationId xmlns:a16="http://schemas.microsoft.com/office/drawing/2014/main" id="{70DF3B14-C96E-FDFD-F1AE-1D102E613C46}"/>
              </a:ext>
            </a:extLst>
          </p:cNvPr>
          <p:cNvSpPr txBox="1"/>
          <p:nvPr/>
        </p:nvSpPr>
        <p:spPr>
          <a:xfrm>
            <a:off x="990335" y="2206823"/>
            <a:ext cx="4318783" cy="3970318"/>
          </a:xfrm>
          <a:prstGeom prst="rect">
            <a:avLst/>
          </a:prstGeom>
          <a:solidFill>
            <a:srgbClr val="C5EA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latin typeface="HGMaruGothicMPRO" panose="020F0600000000000000" pitchFamily="34" charset="-128"/>
                <a:ea typeface="HGMaruGothicMPRO" panose="020F0600000000000000" pitchFamily="34" charset="-128"/>
                <a:cs typeface="Phosphate Inline" panose="02000506050000020004" pitchFamily="2" charset="0"/>
              </a:rPr>
              <a:t>本教室では、子育て中の医師を含め、　　　さまざまな立場の教室員が安心して働き続けられる環境づくりを大切にしています。</a:t>
            </a:r>
            <a:endParaRPr lang="en-US" altLang="ja-JP" dirty="0">
              <a:latin typeface="HGMaruGothicMPRO" panose="020F0600000000000000" pitchFamily="34" charset="-128"/>
              <a:ea typeface="HGMaruGothicMPRO" panose="020F0600000000000000" pitchFamily="34" charset="-128"/>
              <a:cs typeface="Phosphate Inline" panose="02000506050000020004" pitchFamily="2" charset="0"/>
            </a:endParaRPr>
          </a:p>
          <a:p>
            <a:pPr marL="285750" indent="-285750">
              <a:buFont typeface="Arial" panose="020B0604020202020204" pitchFamily="34" charset="0"/>
              <a:buChar char="•"/>
            </a:pPr>
            <a:endParaRPr lang="ja-JP" altLang="en-US" dirty="0">
              <a:latin typeface="HGMaruGothicMPRO" panose="020F0600000000000000" pitchFamily="34" charset="-128"/>
              <a:ea typeface="HGMaruGothicMPRO" panose="020F0600000000000000" pitchFamily="34" charset="-128"/>
              <a:cs typeface="Phosphate Inline" panose="02000506050000020004" pitchFamily="2" charset="0"/>
            </a:endParaRPr>
          </a:p>
          <a:p>
            <a:pPr marL="285750" indent="-285750">
              <a:buFont typeface="Arial" panose="020B0604020202020204" pitchFamily="34" charset="0"/>
              <a:buChar char="•"/>
            </a:pPr>
            <a:r>
              <a:rPr lang="ja-JP" altLang="en-US" dirty="0">
                <a:latin typeface="HGMaruGothicMPRO" panose="020F0600000000000000" pitchFamily="34" charset="-128"/>
                <a:ea typeface="HGMaruGothicMPRO" panose="020F0600000000000000" pitchFamily="34" charset="-128"/>
                <a:cs typeface="Phosphate Inline" panose="02000506050000020004" pitchFamily="2" charset="0"/>
              </a:rPr>
              <a:t>一人ひとりの状況に配慮しながら、無理なく診療・教育・研究に取り　組める体制を、教室全体で支え合っていきたいと考えています。</a:t>
            </a:r>
            <a:endParaRPr lang="en-US" altLang="ja-JP" dirty="0">
              <a:latin typeface="HGMaruGothicMPRO" panose="020F0600000000000000" pitchFamily="34" charset="-128"/>
              <a:ea typeface="HGMaruGothicMPRO" panose="020F0600000000000000" pitchFamily="34" charset="-128"/>
              <a:cs typeface="Phosphate Inline" panose="02000506050000020004" pitchFamily="2" charset="0"/>
            </a:endParaRPr>
          </a:p>
          <a:p>
            <a:pPr marL="285750" indent="-285750">
              <a:buFont typeface="Arial" panose="020B0604020202020204" pitchFamily="34" charset="0"/>
              <a:buChar char="•"/>
            </a:pPr>
            <a:endParaRPr lang="ja-JP" altLang="en-US" dirty="0">
              <a:latin typeface="HGMaruGothicMPRO" panose="020F0600000000000000" pitchFamily="34" charset="-128"/>
              <a:ea typeface="HGMaruGothicMPRO" panose="020F0600000000000000" pitchFamily="34" charset="-128"/>
              <a:cs typeface="Phosphate Inline" panose="02000506050000020004" pitchFamily="2" charset="0"/>
            </a:endParaRPr>
          </a:p>
          <a:p>
            <a:pPr marL="285750" indent="-285750">
              <a:buFont typeface="Arial" panose="020B0604020202020204" pitchFamily="34" charset="0"/>
              <a:buChar char="•"/>
            </a:pPr>
            <a:r>
              <a:rPr lang="ja-JP" altLang="en-US" dirty="0">
                <a:latin typeface="HGMaruGothicMPRO" panose="020F0600000000000000" pitchFamily="34" charset="-128"/>
                <a:ea typeface="HGMaruGothicMPRO" panose="020F0600000000000000" pitchFamily="34" charset="-128"/>
                <a:cs typeface="Phosphate Inline" panose="02000506050000020004" pitchFamily="2" charset="0"/>
              </a:rPr>
              <a:t>今後も、互いに理解し合いながら、働きやすい教室づくりを進めて　　まいります。</a:t>
            </a:r>
          </a:p>
          <a:p>
            <a:pPr marL="285750" indent="-285750">
              <a:buFont typeface="Arial" panose="020B0604020202020204" pitchFamily="34" charset="0"/>
              <a:buChar char="•"/>
            </a:pPr>
            <a:endParaRPr kumimoji="1" lang="ja-JP" altLang="en-US" dirty="0">
              <a:latin typeface="HGMaruGothicMPRO" panose="020F0600000000000000" pitchFamily="34" charset="-128"/>
              <a:ea typeface="HGMaruGothicMPRO" panose="020F0600000000000000" pitchFamily="34" charset="-128"/>
              <a:cs typeface="Phosphate Inline" panose="02000506050000020004" pitchFamily="2" charset="0"/>
            </a:endParaRPr>
          </a:p>
        </p:txBody>
      </p:sp>
      <p:pic>
        <p:nvPicPr>
          <p:cNvPr id="3" name="図 2" descr="ネクタイを締めた男性&#10;&#10;AI 生成コンテンツは誤りを含む可能性があります。">
            <a:extLst>
              <a:ext uri="{FF2B5EF4-FFF2-40B4-BE49-F238E27FC236}">
                <a16:creationId xmlns:a16="http://schemas.microsoft.com/office/drawing/2014/main" id="{623F084E-CDDC-9888-594E-222913DB82F3}"/>
              </a:ext>
            </a:extLst>
          </p:cNvPr>
          <p:cNvPicPr>
            <a:picLocks noChangeAspect="1"/>
          </p:cNvPicPr>
          <p:nvPr/>
        </p:nvPicPr>
        <p:blipFill>
          <a:blip r:embed="rId2"/>
          <a:stretch>
            <a:fillRect/>
          </a:stretch>
        </p:blipFill>
        <p:spPr>
          <a:xfrm>
            <a:off x="990335" y="515812"/>
            <a:ext cx="1170084" cy="1597705"/>
          </a:xfrm>
          <a:prstGeom prst="rect">
            <a:avLst/>
          </a:prstGeom>
        </p:spPr>
      </p:pic>
    </p:spTree>
    <p:extLst>
      <p:ext uri="{BB962C8B-B14F-4D97-AF65-F5344CB8AC3E}">
        <p14:creationId xmlns:p14="http://schemas.microsoft.com/office/powerpoint/2010/main" val="3036231715"/>
      </p:ext>
    </p:extLst>
  </p:cSld>
  <p:clrMapOvr>
    <a:masterClrMapping/>
  </p:clrMapOvr>
</p:sld>
</file>

<file path=ppt/theme/theme1.xml><?xml version="1.0" encoding="utf-8"?>
<a:theme xmlns:a="http://schemas.openxmlformats.org/drawingml/2006/main" name="ユーザー設定">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ユーザー定義 1">
      <a:majorFont>
        <a:latin typeface="Century Gothic"/>
        <a:ea typeface="Meiryo UI"/>
        <a:cs typeface=""/>
      </a:majorFont>
      <a:minorFont>
        <a:latin typeface="Century Gothic"/>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 id="{C271FBF7-67BB-49B4-8B39-B3EFB7C766B3}" vid="{9101754F-5D45-4F60-A6E7-DAB154A37C6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9F46F3-DDE7-46C7-84BC-59C1156F2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A27D8E-DE3D-481C-905D-44ADCF801F7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6450B55-B496-4B49-9DD2-B71AB023CAA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427</TotalTime>
  <Words>702</Words>
  <Application>Microsoft Office PowerPoint</Application>
  <PresentationFormat>ワイド画面</PresentationFormat>
  <Paragraphs>70</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HGMaruGothicMPRO</vt:lpstr>
      <vt:lpstr>Meiryo UI</vt:lpstr>
      <vt:lpstr>Arial</vt:lpstr>
      <vt:lpstr>Calibri</vt:lpstr>
      <vt:lpstr>Century Gothic</vt:lpstr>
      <vt:lpstr>Franklin Gothic Book</vt:lpstr>
      <vt:lpstr>Wingdings</vt:lpstr>
      <vt:lpstr>ユーザー設定</vt:lpstr>
      <vt:lpstr>山口大学は、がんばる 子育て医師を応援します</vt:lpstr>
      <vt:lpstr>1．医局新体制２年目</vt:lpstr>
      <vt:lpstr>２．子育て支援の多様化</vt:lpstr>
      <vt:lpstr>取り組み①カンファレンスは朝のみ🌞 さらに、開始時間は遅く！</vt:lpstr>
      <vt:lpstr>取り組み①カンファレンスは朝のみ🌞 開始時間が遅くなり、全員参加可能に！</vt:lpstr>
      <vt:lpstr>取り組み②子育て支援の多様化！ 頭頸部外科医×ママという働き方</vt:lpstr>
      <vt:lpstr>取り組み②子育て支援の多様化！ 頭頸部外科医×ママへの支援</vt:lpstr>
      <vt:lpstr>最後に..　 「がんばっている事を評価してもらえること」も子育て支援につながります！</vt:lpstr>
      <vt:lpstr>３．菅原教授より一言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潤子 津田</dc:creator>
  <cp:lastModifiedBy>潤子 津田</cp:lastModifiedBy>
  <cp:revision>5</cp:revision>
  <dcterms:created xsi:type="dcterms:W3CDTF">2025-02-02T12:55:30Z</dcterms:created>
  <dcterms:modified xsi:type="dcterms:W3CDTF">2026-01-29T13:54:25Z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