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81" r:id="rId5"/>
    <p:sldId id="384" r:id="rId6"/>
    <p:sldId id="391" r:id="rId7"/>
    <p:sldId id="395" r:id="rId8"/>
    <p:sldId id="389" r:id="rId9"/>
    <p:sldId id="396" r:id="rId10"/>
    <p:sldId id="397" r:id="rId11"/>
    <p:sldId id="398" r:id="rId12"/>
    <p:sldId id="399" r:id="rId13"/>
    <p:sldId id="385" r:id="rId14"/>
  </p:sldIdLst>
  <p:sldSz cx="12192000" cy="6858000"/>
  <p:notesSz cx="6858000" cy="9144000"/>
  <p:defaultTextStyle>
    <a:defPPr rtl="0">
      <a:defRPr lang="ja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8CB9"/>
    <a:srgbClr val="C5EAFF"/>
    <a:srgbClr val="F5DAC5"/>
    <a:srgbClr val="00A5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8B8D45-AD9F-4891-8F10-32AE65190C82}" v="9" dt="2025-02-03T03:31:43.483"/>
    <p1510:client id="{BACA2BE8-7BA1-4505-B169-C23F43F32DEA}" v="35" dt="2025-02-02T15:32:00.331"/>
  </p1510:revLst>
</p1510:revInfo>
</file>

<file path=ppt/tableStyles.xml><?xml version="1.0" encoding="utf-8"?>
<a:tblStyleLst xmlns:a="http://schemas.openxmlformats.org/drawingml/2006/main" def="{0E3FDE45-AF77-4B5C-9715-49D594BDF05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6" autoAdjust="0"/>
    <p:restoredTop sz="95507" autoAdjust="0"/>
  </p:normalViewPr>
  <p:slideViewPr>
    <p:cSldViewPr snapToGrid="0">
      <p:cViewPr varScale="1">
        <p:scale>
          <a:sx n="103" d="100"/>
          <a:sy n="103" d="100"/>
        </p:scale>
        <p:origin x="798" y="3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潤子 津田" userId="81435dc8b1b70438" providerId="LiveId" clId="{BACA2BE8-7BA1-4505-B169-C23F43F32DEA}"/>
    <pc:docChg chg="undo custSel addSld modSld sldOrd">
      <pc:chgData name="潤子 津田" userId="81435dc8b1b70438" providerId="LiveId" clId="{BACA2BE8-7BA1-4505-B169-C23F43F32DEA}" dt="2025-02-02T15:40:05.668" v="6738" actId="20577"/>
      <pc:docMkLst>
        <pc:docMk/>
      </pc:docMkLst>
      <pc:sldChg chg="addSp modSp mod setBg">
        <pc:chgData name="潤子 津田" userId="81435dc8b1b70438" providerId="LiveId" clId="{BACA2BE8-7BA1-4505-B169-C23F43F32DEA}" dt="2025-02-02T13:58:49.156" v="1949"/>
        <pc:sldMkLst>
          <pc:docMk/>
          <pc:sldMk cId="2798621229" sldId="381"/>
        </pc:sldMkLst>
        <pc:spChg chg="add mod">
          <ac:chgData name="潤子 津田" userId="81435dc8b1b70438" providerId="LiveId" clId="{BACA2BE8-7BA1-4505-B169-C23F43F32DEA}" dt="2025-02-02T12:58:53.859" v="115" actId="20577"/>
          <ac:spMkLst>
            <pc:docMk/>
            <pc:sldMk cId="2798621229" sldId="381"/>
            <ac:spMk id="2" creationId="{D90EAA35-18D5-FC06-38FA-2B1A8183A582}"/>
          </ac:spMkLst>
        </pc:spChg>
        <pc:spChg chg="mod">
          <ac:chgData name="潤子 津田" userId="81435dc8b1b70438" providerId="LiveId" clId="{BACA2BE8-7BA1-4505-B169-C23F43F32DEA}" dt="2025-02-02T13:16:12.740" v="472" actId="20577"/>
          <ac:spMkLst>
            <pc:docMk/>
            <pc:sldMk cId="2798621229" sldId="381"/>
            <ac:spMk id="4" creationId="{E403D7F5-3FA4-3B64-ACA2-1AB08CDC4A2E}"/>
          </ac:spMkLst>
        </pc:spChg>
        <pc:picChg chg="add mod">
          <ac:chgData name="潤子 津田" userId="81435dc8b1b70438" providerId="LiveId" clId="{BACA2BE8-7BA1-4505-B169-C23F43F32DEA}" dt="2025-02-02T12:59:01.859" v="119" actId="1076"/>
          <ac:picMkLst>
            <pc:docMk/>
            <pc:sldMk cId="2798621229" sldId="381"/>
            <ac:picMk id="3" creationId="{6E24F52F-204E-4F57-A096-B27B45B32FCC}"/>
          </ac:picMkLst>
        </pc:picChg>
        <pc:picChg chg="add mod">
          <ac:chgData name="潤子 津田" userId="81435dc8b1b70438" providerId="LiveId" clId="{BACA2BE8-7BA1-4505-B169-C23F43F32DEA}" dt="2025-02-02T13:32:00.298" v="829" actId="1076"/>
          <ac:picMkLst>
            <pc:docMk/>
            <pc:sldMk cId="2798621229" sldId="381"/>
            <ac:picMk id="5" creationId="{FE9575B2-E3EC-85A5-E906-F0D20B98ECAD}"/>
          </ac:picMkLst>
        </pc:picChg>
      </pc:sldChg>
      <pc:sldChg chg="addSp delSp modSp mod ord">
        <pc:chgData name="潤子 津田" userId="81435dc8b1b70438" providerId="LiveId" clId="{BACA2BE8-7BA1-4505-B169-C23F43F32DEA}" dt="2025-02-02T13:30:06.848" v="790" actId="207"/>
        <pc:sldMkLst>
          <pc:docMk/>
          <pc:sldMk cId="255348737" sldId="384"/>
        </pc:sldMkLst>
        <pc:spChg chg="add mod">
          <ac:chgData name="潤子 津田" userId="81435dc8b1b70438" providerId="LiveId" clId="{BACA2BE8-7BA1-4505-B169-C23F43F32DEA}" dt="2025-02-02T13:21:21.456" v="549" actId="14100"/>
          <ac:spMkLst>
            <pc:docMk/>
            <pc:sldMk cId="255348737" sldId="384"/>
            <ac:spMk id="2" creationId="{17B6BDCB-4FB3-FFF1-24AA-B9136EECF853}"/>
          </ac:spMkLst>
        </pc:spChg>
        <pc:spChg chg="mod">
          <ac:chgData name="潤子 津田" userId="81435dc8b1b70438" providerId="LiveId" clId="{BACA2BE8-7BA1-4505-B169-C23F43F32DEA}" dt="2025-02-02T13:05:01.438" v="287" actId="20577"/>
          <ac:spMkLst>
            <pc:docMk/>
            <pc:sldMk cId="255348737" sldId="384"/>
            <ac:spMk id="4" creationId="{8B2800E4-16F4-4C03-CA7F-B04CEF62F289}"/>
          </ac:spMkLst>
        </pc:spChg>
        <pc:spChg chg="mod">
          <ac:chgData name="潤子 津田" userId="81435dc8b1b70438" providerId="LiveId" clId="{BACA2BE8-7BA1-4505-B169-C23F43F32DEA}" dt="2025-02-02T13:21:59.474" v="567" actId="20577"/>
          <ac:spMkLst>
            <pc:docMk/>
            <pc:sldMk cId="255348737" sldId="384"/>
            <ac:spMk id="5" creationId="{0B6F9B83-490C-3390-781C-B483ED3B5FB7}"/>
          </ac:spMkLst>
        </pc:spChg>
        <pc:spChg chg="add del mod">
          <ac:chgData name="潤子 津田" userId="81435dc8b1b70438" providerId="LiveId" clId="{BACA2BE8-7BA1-4505-B169-C23F43F32DEA}" dt="2025-02-02T13:30:06.848" v="790" actId="207"/>
          <ac:spMkLst>
            <pc:docMk/>
            <pc:sldMk cId="255348737" sldId="384"/>
            <ac:spMk id="6" creationId="{5644D3A9-DAF2-A7AA-1CB0-4CC91598A1C4}"/>
          </ac:spMkLst>
        </pc:spChg>
        <pc:picChg chg="add mod">
          <ac:chgData name="潤子 津田" userId="81435dc8b1b70438" providerId="LiveId" clId="{BACA2BE8-7BA1-4505-B169-C23F43F32DEA}" dt="2025-02-02T13:25:06.737" v="632" actId="1076"/>
          <ac:picMkLst>
            <pc:docMk/>
            <pc:sldMk cId="255348737" sldId="384"/>
            <ac:picMk id="7" creationId="{C77DB1A9-7D21-4AB5-233E-8ED59FDCC8F7}"/>
          </ac:picMkLst>
        </pc:picChg>
      </pc:sldChg>
      <pc:sldChg chg="ord">
        <pc:chgData name="潤子 津田" userId="81435dc8b1b70438" providerId="LiveId" clId="{BACA2BE8-7BA1-4505-B169-C23F43F32DEA}" dt="2025-02-02T13:16:31.371" v="474"/>
        <pc:sldMkLst>
          <pc:docMk/>
          <pc:sldMk cId="3036231715" sldId="385"/>
        </pc:sldMkLst>
      </pc:sldChg>
      <pc:sldChg chg="addSp delSp modSp mod ord">
        <pc:chgData name="潤子 津田" userId="81435dc8b1b70438" providerId="LiveId" clId="{BACA2BE8-7BA1-4505-B169-C23F43F32DEA}" dt="2025-02-02T14:46:07.356" v="2918" actId="207"/>
        <pc:sldMkLst>
          <pc:docMk/>
          <pc:sldMk cId="3671241342" sldId="389"/>
        </pc:sldMkLst>
        <pc:spChg chg="add mod">
          <ac:chgData name="潤子 津田" userId="81435dc8b1b70438" providerId="LiveId" clId="{BACA2BE8-7BA1-4505-B169-C23F43F32DEA}" dt="2025-02-02T14:40:26.187" v="2701" actId="20577"/>
          <ac:spMkLst>
            <pc:docMk/>
            <pc:sldMk cId="3671241342" sldId="389"/>
            <ac:spMk id="2" creationId="{F78163B6-BAEB-1C06-6069-1C12EABA9FE9}"/>
          </ac:spMkLst>
        </pc:spChg>
        <pc:spChg chg="mod">
          <ac:chgData name="潤子 津田" userId="81435dc8b1b70438" providerId="LiveId" clId="{BACA2BE8-7BA1-4505-B169-C23F43F32DEA}" dt="2025-02-02T14:46:07.356" v="2918" actId="207"/>
          <ac:spMkLst>
            <pc:docMk/>
            <pc:sldMk cId="3671241342" sldId="389"/>
            <ac:spMk id="4" creationId="{F9C24502-54AC-A744-250B-0C85D94ADD14}"/>
          </ac:spMkLst>
        </pc:spChg>
        <pc:spChg chg="mod">
          <ac:chgData name="潤子 津田" userId="81435dc8b1b70438" providerId="LiveId" clId="{BACA2BE8-7BA1-4505-B169-C23F43F32DEA}" dt="2025-02-02T14:42:24.315" v="2726" actId="20577"/>
          <ac:spMkLst>
            <pc:docMk/>
            <pc:sldMk cId="3671241342" sldId="389"/>
            <ac:spMk id="5" creationId="{929F577C-5F6E-CBDF-DE79-78520BD69358}"/>
          </ac:spMkLst>
        </pc:spChg>
        <pc:spChg chg="mod">
          <ac:chgData name="潤子 津田" userId="81435dc8b1b70438" providerId="LiveId" clId="{BACA2BE8-7BA1-4505-B169-C23F43F32DEA}" dt="2025-02-02T14:20:51.055" v="2544" actId="1076"/>
          <ac:spMkLst>
            <pc:docMk/>
            <pc:sldMk cId="3671241342" sldId="389"/>
            <ac:spMk id="6" creationId="{C86BCF40-331F-9302-5F82-E9497333DD5C}"/>
          </ac:spMkLst>
        </pc:spChg>
        <pc:spChg chg="add mod ord">
          <ac:chgData name="潤子 津田" userId="81435dc8b1b70438" providerId="LiveId" clId="{BACA2BE8-7BA1-4505-B169-C23F43F32DEA}" dt="2025-02-02T14:20:44.615" v="2543" actId="1076"/>
          <ac:spMkLst>
            <pc:docMk/>
            <pc:sldMk cId="3671241342" sldId="389"/>
            <ac:spMk id="7" creationId="{C4207BC8-E0B0-32C9-C773-63232E8D79E9}"/>
          </ac:spMkLst>
        </pc:spChg>
        <pc:spChg chg="add mod">
          <ac:chgData name="潤子 津田" userId="81435dc8b1b70438" providerId="LiveId" clId="{BACA2BE8-7BA1-4505-B169-C23F43F32DEA}" dt="2025-02-02T14:14:01.203" v="2333" actId="14100"/>
          <ac:spMkLst>
            <pc:docMk/>
            <pc:sldMk cId="3671241342" sldId="389"/>
            <ac:spMk id="8" creationId="{5B7276FF-72F8-540E-150D-C022F5E1A747}"/>
          </ac:spMkLst>
        </pc:spChg>
        <pc:spChg chg="add mod">
          <ac:chgData name="潤子 津田" userId="81435dc8b1b70438" providerId="LiveId" clId="{BACA2BE8-7BA1-4505-B169-C23F43F32DEA}" dt="2025-02-02T14:13:58.994" v="2332" actId="14100"/>
          <ac:spMkLst>
            <pc:docMk/>
            <pc:sldMk cId="3671241342" sldId="389"/>
            <ac:spMk id="9" creationId="{90512F1F-5AD2-C524-79DA-5CD816881C3B}"/>
          </ac:spMkLst>
        </pc:spChg>
        <pc:spChg chg="add del mod">
          <ac:chgData name="潤子 津田" userId="81435dc8b1b70438" providerId="LiveId" clId="{BACA2BE8-7BA1-4505-B169-C23F43F32DEA}" dt="2025-02-02T14:39:44.511" v="2664" actId="478"/>
          <ac:spMkLst>
            <pc:docMk/>
            <pc:sldMk cId="3671241342" sldId="389"/>
            <ac:spMk id="10" creationId="{0F9E78BB-41C9-A4B2-0651-75EDCE787433}"/>
          </ac:spMkLst>
        </pc:spChg>
        <pc:spChg chg="add mod">
          <ac:chgData name="潤子 津田" userId="81435dc8b1b70438" providerId="LiveId" clId="{BACA2BE8-7BA1-4505-B169-C23F43F32DEA}" dt="2025-02-02T14:41:11.175" v="2705" actId="1076"/>
          <ac:spMkLst>
            <pc:docMk/>
            <pc:sldMk cId="3671241342" sldId="389"/>
            <ac:spMk id="11" creationId="{26654946-90EB-F844-277B-A0B4F8DB1953}"/>
          </ac:spMkLst>
        </pc:spChg>
      </pc:sldChg>
      <pc:sldChg chg="addSp delSp modSp mod ord modAnim">
        <pc:chgData name="潤子 津田" userId="81435dc8b1b70438" providerId="LiveId" clId="{BACA2BE8-7BA1-4505-B169-C23F43F32DEA}" dt="2025-02-02T14:02:21.959" v="2002" actId="207"/>
        <pc:sldMkLst>
          <pc:docMk/>
          <pc:sldMk cId="3533038208" sldId="391"/>
        </pc:sldMkLst>
        <pc:spChg chg="mod">
          <ac:chgData name="潤子 津田" userId="81435dc8b1b70438" providerId="LiveId" clId="{BACA2BE8-7BA1-4505-B169-C23F43F32DEA}" dt="2025-02-02T13:32:38.468" v="834" actId="207"/>
          <ac:spMkLst>
            <pc:docMk/>
            <pc:sldMk cId="3533038208" sldId="391"/>
            <ac:spMk id="4" creationId="{EDDFE2EB-E85E-8271-3745-DEF147D61343}"/>
          </ac:spMkLst>
        </pc:spChg>
        <pc:spChg chg="del mod">
          <ac:chgData name="潤子 津田" userId="81435dc8b1b70438" providerId="LiveId" clId="{BACA2BE8-7BA1-4505-B169-C23F43F32DEA}" dt="2025-02-02T13:27:02.579" v="736" actId="478"/>
          <ac:spMkLst>
            <pc:docMk/>
            <pc:sldMk cId="3533038208" sldId="391"/>
            <ac:spMk id="5" creationId="{12A62475-D8EF-C209-2D24-C02F49DF00BB}"/>
          </ac:spMkLst>
        </pc:spChg>
        <pc:spChg chg="add del mod">
          <ac:chgData name="潤子 津田" userId="81435dc8b1b70438" providerId="LiveId" clId="{BACA2BE8-7BA1-4505-B169-C23F43F32DEA}" dt="2025-02-02T13:27:56.199" v="743"/>
          <ac:spMkLst>
            <pc:docMk/>
            <pc:sldMk cId="3533038208" sldId="391"/>
            <ac:spMk id="6" creationId="{193CFC7C-84BA-0C8E-E9C9-E4328150E45E}"/>
          </ac:spMkLst>
        </pc:spChg>
        <pc:spChg chg="del mod">
          <ac:chgData name="潤子 津田" userId="81435dc8b1b70438" providerId="LiveId" clId="{BACA2BE8-7BA1-4505-B169-C23F43F32DEA}" dt="2025-02-02T13:27:46.302" v="740" actId="21"/>
          <ac:spMkLst>
            <pc:docMk/>
            <pc:sldMk cId="3533038208" sldId="391"/>
            <ac:spMk id="8" creationId="{221A56EE-E6B4-E205-B928-BB8FFAB585AF}"/>
          </ac:spMkLst>
        </pc:spChg>
        <pc:spChg chg="mod">
          <ac:chgData name="潤子 津田" userId="81435dc8b1b70438" providerId="LiveId" clId="{BACA2BE8-7BA1-4505-B169-C23F43F32DEA}" dt="2025-02-02T13:27:34.097" v="737"/>
          <ac:spMkLst>
            <pc:docMk/>
            <pc:sldMk cId="3533038208" sldId="391"/>
            <ac:spMk id="9" creationId="{1B1DB691-0869-A152-AFFF-6FEAF0C1D07D}"/>
          </ac:spMkLst>
        </pc:spChg>
        <pc:spChg chg="add mod">
          <ac:chgData name="潤子 津田" userId="81435dc8b1b70438" providerId="LiveId" clId="{BACA2BE8-7BA1-4505-B169-C23F43F32DEA}" dt="2025-02-02T14:02:21.959" v="2002" actId="207"/>
          <ac:spMkLst>
            <pc:docMk/>
            <pc:sldMk cId="3533038208" sldId="391"/>
            <ac:spMk id="13" creationId="{BE268C9D-6A4E-50ED-CF57-8E7C7B96F7FA}"/>
          </ac:spMkLst>
        </pc:spChg>
        <pc:spChg chg="add del mod">
          <ac:chgData name="潤子 津田" userId="81435dc8b1b70438" providerId="LiveId" clId="{BACA2BE8-7BA1-4505-B169-C23F43F32DEA}" dt="2025-02-02T13:57:35.823" v="1928" actId="478"/>
          <ac:spMkLst>
            <pc:docMk/>
            <pc:sldMk cId="3533038208" sldId="391"/>
            <ac:spMk id="14" creationId="{F9D82621-B9C9-D04C-2FC4-1C707F192911}"/>
          </ac:spMkLst>
        </pc:spChg>
        <pc:spChg chg="add mod">
          <ac:chgData name="潤子 津田" userId="81435dc8b1b70438" providerId="LiveId" clId="{BACA2BE8-7BA1-4505-B169-C23F43F32DEA}" dt="2025-02-02T14:01:15.510" v="1988" actId="14100"/>
          <ac:spMkLst>
            <pc:docMk/>
            <pc:sldMk cId="3533038208" sldId="391"/>
            <ac:spMk id="15" creationId="{15F992BE-99D5-69F0-3FC4-747BBDC2ED11}"/>
          </ac:spMkLst>
        </pc:spChg>
        <pc:grpChg chg="add mod">
          <ac:chgData name="潤子 津田" userId="81435dc8b1b70438" providerId="LiveId" clId="{BACA2BE8-7BA1-4505-B169-C23F43F32DEA}" dt="2025-02-02T13:59:54.671" v="1956" actId="1076"/>
          <ac:grpSpMkLst>
            <pc:docMk/>
            <pc:sldMk cId="3533038208" sldId="391"/>
            <ac:grpSpMk id="7" creationId="{7D5150CB-D1FC-6716-A669-FCD06C57C384}"/>
          </ac:grpSpMkLst>
        </pc:grpChg>
        <pc:picChg chg="mod">
          <ac:chgData name="潤子 津田" userId="81435dc8b1b70438" providerId="LiveId" clId="{BACA2BE8-7BA1-4505-B169-C23F43F32DEA}" dt="2025-02-02T13:27:37.442" v="738" actId="1076"/>
          <ac:picMkLst>
            <pc:docMk/>
            <pc:sldMk cId="3533038208" sldId="391"/>
            <ac:picMk id="10" creationId="{B2FC1AED-7A7C-5F14-36CD-EEDB5E3EB8B8}"/>
          </ac:picMkLst>
        </pc:picChg>
        <pc:picChg chg="mod">
          <ac:chgData name="潤子 津田" userId="81435dc8b1b70438" providerId="LiveId" clId="{BACA2BE8-7BA1-4505-B169-C23F43F32DEA}" dt="2025-02-02T13:59:15.592" v="1950" actId="1076"/>
          <ac:picMkLst>
            <pc:docMk/>
            <pc:sldMk cId="3533038208" sldId="391"/>
            <ac:picMk id="11" creationId="{7AD6E5F7-0E43-E4F0-2F88-18DD146E8F87}"/>
          </ac:picMkLst>
        </pc:picChg>
        <pc:picChg chg="add del mod ord">
          <ac:chgData name="潤子 津田" userId="81435dc8b1b70438" providerId="LiveId" clId="{BACA2BE8-7BA1-4505-B169-C23F43F32DEA}" dt="2025-02-02T13:27:52.320" v="742" actId="34307"/>
          <ac:picMkLst>
            <pc:docMk/>
            <pc:sldMk cId="3533038208" sldId="391"/>
            <ac:picMk id="12" creationId="{5C1CA863-905C-09D9-EA9F-4813B01C1D92}"/>
          </ac:picMkLst>
        </pc:picChg>
      </pc:sldChg>
      <pc:sldChg chg="addSp delSp modSp add mod delAnim">
        <pc:chgData name="潤子 津田" userId="81435dc8b1b70438" providerId="LiveId" clId="{BACA2BE8-7BA1-4505-B169-C23F43F32DEA}" dt="2025-02-02T14:19:59.322" v="2540" actId="20577"/>
        <pc:sldMkLst>
          <pc:docMk/>
          <pc:sldMk cId="1169045323" sldId="395"/>
        </pc:sldMkLst>
        <pc:spChg chg="del topLvl">
          <ac:chgData name="潤子 津田" userId="81435dc8b1b70438" providerId="LiveId" clId="{BACA2BE8-7BA1-4505-B169-C23F43F32DEA}" dt="2025-02-02T14:01:36.791" v="1989" actId="478"/>
          <ac:spMkLst>
            <pc:docMk/>
            <pc:sldMk cId="1169045323" sldId="395"/>
            <ac:spMk id="9" creationId="{D5577D49-FADC-9BAF-D938-17B627B38BED}"/>
          </ac:spMkLst>
        </pc:spChg>
        <pc:spChg chg="add">
          <ac:chgData name="潤子 津田" userId="81435dc8b1b70438" providerId="LiveId" clId="{BACA2BE8-7BA1-4505-B169-C23F43F32DEA}" dt="2025-02-02T14:04:49.817" v="2061"/>
          <ac:spMkLst>
            <pc:docMk/>
            <pc:sldMk cId="1169045323" sldId="395"/>
            <ac:spMk id="12" creationId="{5CE41056-7E9F-4788-84ED-A19D27934736}"/>
          </ac:spMkLst>
        </pc:spChg>
        <pc:spChg chg="mod">
          <ac:chgData name="潤子 津田" userId="81435dc8b1b70438" providerId="LiveId" clId="{BACA2BE8-7BA1-4505-B169-C23F43F32DEA}" dt="2025-02-02T14:19:59.322" v="2540" actId="20577"/>
          <ac:spMkLst>
            <pc:docMk/>
            <pc:sldMk cId="1169045323" sldId="395"/>
            <ac:spMk id="13" creationId="{1533BAF0-D19D-BA60-AC75-D78242D47728}"/>
          </ac:spMkLst>
        </pc:spChg>
        <pc:spChg chg="mod">
          <ac:chgData name="潤子 津田" userId="81435dc8b1b70438" providerId="LiveId" clId="{BACA2BE8-7BA1-4505-B169-C23F43F32DEA}" dt="2025-02-02T14:03:32.275" v="2059" actId="404"/>
          <ac:spMkLst>
            <pc:docMk/>
            <pc:sldMk cId="1169045323" sldId="395"/>
            <ac:spMk id="14" creationId="{0E93985C-09EB-3221-C602-89F6B69B2F3F}"/>
          </ac:spMkLst>
        </pc:spChg>
        <pc:spChg chg="add">
          <ac:chgData name="潤子 津田" userId="81435dc8b1b70438" providerId="LiveId" clId="{BACA2BE8-7BA1-4505-B169-C23F43F32DEA}" dt="2025-02-02T14:04:54.391" v="2062"/>
          <ac:spMkLst>
            <pc:docMk/>
            <pc:sldMk cId="1169045323" sldId="395"/>
            <ac:spMk id="15" creationId="{297586A0-E838-3948-D516-C2030581C19E}"/>
          </ac:spMkLst>
        </pc:spChg>
        <pc:grpChg chg="del">
          <ac:chgData name="潤子 津田" userId="81435dc8b1b70438" providerId="LiveId" clId="{BACA2BE8-7BA1-4505-B169-C23F43F32DEA}" dt="2025-02-02T14:01:36.791" v="1989" actId="478"/>
          <ac:grpSpMkLst>
            <pc:docMk/>
            <pc:sldMk cId="1169045323" sldId="395"/>
            <ac:grpSpMk id="7" creationId="{2883E7C8-0D91-88B3-A3F8-6181124BF502}"/>
          </ac:grpSpMkLst>
        </pc:grpChg>
        <pc:picChg chg="add del mod">
          <ac:chgData name="潤子 津田" userId="81435dc8b1b70438" providerId="LiveId" clId="{BACA2BE8-7BA1-4505-B169-C23F43F32DEA}" dt="2025-02-02T14:01:49.785" v="1993" actId="478"/>
          <ac:picMkLst>
            <pc:docMk/>
            <pc:sldMk cId="1169045323" sldId="395"/>
            <ac:picMk id="5" creationId="{1426FAAA-3AA4-97AD-328E-1C5CF829C883}"/>
          </ac:picMkLst>
        </pc:picChg>
        <pc:picChg chg="add mod">
          <ac:chgData name="潤子 津田" userId="81435dc8b1b70438" providerId="LiveId" clId="{BACA2BE8-7BA1-4505-B169-C23F43F32DEA}" dt="2025-02-02T14:02:06.852" v="2000" actId="1076"/>
          <ac:picMkLst>
            <pc:docMk/>
            <pc:sldMk cId="1169045323" sldId="395"/>
            <ac:picMk id="8" creationId="{921AC92B-B1AA-924C-A8CD-A171DDBF8443}"/>
          </ac:picMkLst>
        </pc:picChg>
        <pc:picChg chg="del">
          <ac:chgData name="潤子 津田" userId="81435dc8b1b70438" providerId="LiveId" clId="{BACA2BE8-7BA1-4505-B169-C23F43F32DEA}" dt="2025-02-02T13:59:27.489" v="1951" actId="478"/>
          <ac:picMkLst>
            <pc:docMk/>
            <pc:sldMk cId="1169045323" sldId="395"/>
            <ac:picMk id="10" creationId="{6FF91321-60FA-7024-9DD1-47343DB29BA8}"/>
          </ac:picMkLst>
        </pc:picChg>
        <pc:picChg chg="del topLvl">
          <ac:chgData name="潤子 津田" userId="81435dc8b1b70438" providerId="LiveId" clId="{BACA2BE8-7BA1-4505-B169-C23F43F32DEA}" dt="2025-02-02T14:04:02.966" v="2060" actId="478"/>
          <ac:picMkLst>
            <pc:docMk/>
            <pc:sldMk cId="1169045323" sldId="395"/>
            <ac:picMk id="11" creationId="{0B53E6D5-6396-D734-8D3B-6A9B8A295726}"/>
          </ac:picMkLst>
        </pc:picChg>
        <pc:picChg chg="add mod">
          <ac:chgData name="潤子 津田" userId="81435dc8b1b70438" providerId="LiveId" clId="{BACA2BE8-7BA1-4505-B169-C23F43F32DEA}" dt="2025-02-02T14:05:01.520" v="2065" actId="1076"/>
          <ac:picMkLst>
            <pc:docMk/>
            <pc:sldMk cId="1169045323" sldId="395"/>
            <ac:picMk id="16" creationId="{2319DFAA-3186-A649-274C-905F6FC8CC50}"/>
          </ac:picMkLst>
        </pc:picChg>
      </pc:sldChg>
      <pc:sldChg chg="addSp delSp modSp add mod">
        <pc:chgData name="潤子 津田" userId="81435dc8b1b70438" providerId="LiveId" clId="{BACA2BE8-7BA1-4505-B169-C23F43F32DEA}" dt="2025-02-02T15:11:37.609" v="5161" actId="20577"/>
        <pc:sldMkLst>
          <pc:docMk/>
          <pc:sldMk cId="417829698" sldId="396"/>
        </pc:sldMkLst>
        <pc:spChg chg="del">
          <ac:chgData name="潤子 津田" userId="81435dc8b1b70438" providerId="LiveId" clId="{BACA2BE8-7BA1-4505-B169-C23F43F32DEA}" dt="2025-02-02T14:16:49.984" v="2417" actId="478"/>
          <ac:spMkLst>
            <pc:docMk/>
            <pc:sldMk cId="417829698" sldId="396"/>
            <ac:spMk id="2" creationId="{356465D1-8297-F3FB-61C4-CFC762F54304}"/>
          </ac:spMkLst>
        </pc:spChg>
        <pc:spChg chg="mod">
          <ac:chgData name="潤子 津田" userId="81435dc8b1b70438" providerId="LiveId" clId="{BACA2BE8-7BA1-4505-B169-C23F43F32DEA}" dt="2025-02-02T14:46:18.127" v="2942" actId="207"/>
          <ac:spMkLst>
            <pc:docMk/>
            <pc:sldMk cId="417829698" sldId="396"/>
            <ac:spMk id="4" creationId="{288F2791-C09C-E427-9E50-06CB2C87B903}"/>
          </ac:spMkLst>
        </pc:spChg>
        <pc:spChg chg="del">
          <ac:chgData name="潤子 津田" userId="81435dc8b1b70438" providerId="LiveId" clId="{BACA2BE8-7BA1-4505-B169-C23F43F32DEA}" dt="2025-02-02T14:16:40.276" v="2411" actId="478"/>
          <ac:spMkLst>
            <pc:docMk/>
            <pc:sldMk cId="417829698" sldId="396"/>
            <ac:spMk id="5" creationId="{190069A6-B417-9B6C-D157-6BA574DF940C}"/>
          </ac:spMkLst>
        </pc:spChg>
        <pc:spChg chg="del">
          <ac:chgData name="潤子 津田" userId="81435dc8b1b70438" providerId="LiveId" clId="{BACA2BE8-7BA1-4505-B169-C23F43F32DEA}" dt="2025-02-02T14:16:47.207" v="2415" actId="478"/>
          <ac:spMkLst>
            <pc:docMk/>
            <pc:sldMk cId="417829698" sldId="396"/>
            <ac:spMk id="6" creationId="{A71CD3F4-D330-97C9-05BD-5AF27EDC93E0}"/>
          </ac:spMkLst>
        </pc:spChg>
        <pc:spChg chg="del">
          <ac:chgData name="潤子 津田" userId="81435dc8b1b70438" providerId="LiveId" clId="{BACA2BE8-7BA1-4505-B169-C23F43F32DEA}" dt="2025-02-02T14:16:45.316" v="2414" actId="478"/>
          <ac:spMkLst>
            <pc:docMk/>
            <pc:sldMk cId="417829698" sldId="396"/>
            <ac:spMk id="7" creationId="{981E23DB-D635-6508-2C0F-5D382984D5DA}"/>
          </ac:spMkLst>
        </pc:spChg>
        <pc:spChg chg="del">
          <ac:chgData name="潤子 津田" userId="81435dc8b1b70438" providerId="LiveId" clId="{BACA2BE8-7BA1-4505-B169-C23F43F32DEA}" dt="2025-02-02T14:16:50.814" v="2418" actId="478"/>
          <ac:spMkLst>
            <pc:docMk/>
            <pc:sldMk cId="417829698" sldId="396"/>
            <ac:spMk id="8" creationId="{86E23049-02AD-CCBC-8A70-9F4A5303DA3C}"/>
          </ac:spMkLst>
        </pc:spChg>
        <pc:spChg chg="del">
          <ac:chgData name="潤子 津田" userId="81435dc8b1b70438" providerId="LiveId" clId="{BACA2BE8-7BA1-4505-B169-C23F43F32DEA}" dt="2025-02-02T14:16:52.640" v="2419" actId="478"/>
          <ac:spMkLst>
            <pc:docMk/>
            <pc:sldMk cId="417829698" sldId="396"/>
            <ac:spMk id="9" creationId="{1CB13DF2-4A02-9FF3-036C-2F529969B1DD}"/>
          </ac:spMkLst>
        </pc:spChg>
        <pc:spChg chg="add del mod">
          <ac:chgData name="潤子 津田" userId="81435dc8b1b70438" providerId="LiveId" clId="{BACA2BE8-7BA1-4505-B169-C23F43F32DEA}" dt="2025-02-02T14:16:44.478" v="2413" actId="478"/>
          <ac:spMkLst>
            <pc:docMk/>
            <pc:sldMk cId="417829698" sldId="396"/>
            <ac:spMk id="11" creationId="{F0B7E38D-67D5-F359-EDF3-C42C48846C52}"/>
          </ac:spMkLst>
        </pc:spChg>
        <pc:spChg chg="add del mod">
          <ac:chgData name="潤子 津田" userId="81435dc8b1b70438" providerId="LiveId" clId="{BACA2BE8-7BA1-4505-B169-C23F43F32DEA}" dt="2025-02-02T14:16:48.700" v="2416" actId="478"/>
          <ac:spMkLst>
            <pc:docMk/>
            <pc:sldMk cId="417829698" sldId="396"/>
            <ac:spMk id="13" creationId="{8793BF47-EF34-1BBC-3D8C-ABB403F5146B}"/>
          </ac:spMkLst>
        </pc:spChg>
        <pc:spChg chg="add del mod">
          <ac:chgData name="潤子 津田" userId="81435dc8b1b70438" providerId="LiveId" clId="{BACA2BE8-7BA1-4505-B169-C23F43F32DEA}" dt="2025-02-02T14:18:34.982" v="2463"/>
          <ac:spMkLst>
            <pc:docMk/>
            <pc:sldMk cId="417829698" sldId="396"/>
            <ac:spMk id="14" creationId="{8CD64B3A-1D7C-17DD-0A54-11038ADD7C4F}"/>
          </ac:spMkLst>
        </pc:spChg>
        <pc:spChg chg="add mod">
          <ac:chgData name="潤子 津田" userId="81435dc8b1b70438" providerId="LiveId" clId="{BACA2BE8-7BA1-4505-B169-C23F43F32DEA}" dt="2025-02-02T15:11:37.609" v="5161" actId="20577"/>
          <ac:spMkLst>
            <pc:docMk/>
            <pc:sldMk cId="417829698" sldId="396"/>
            <ac:spMk id="15" creationId="{43594D05-DF13-BBF8-4027-E79F0C4BE964}"/>
          </ac:spMkLst>
        </pc:spChg>
      </pc:sldChg>
      <pc:sldChg chg="addSp delSp modSp add mod">
        <pc:chgData name="潤子 津田" userId="81435dc8b1b70438" providerId="LiveId" clId="{BACA2BE8-7BA1-4505-B169-C23F43F32DEA}" dt="2025-02-02T15:30:43.811" v="6164" actId="14100"/>
        <pc:sldMkLst>
          <pc:docMk/>
          <pc:sldMk cId="536521675" sldId="397"/>
        </pc:sldMkLst>
        <pc:spChg chg="add del">
          <ac:chgData name="潤子 津田" userId="81435dc8b1b70438" providerId="LiveId" clId="{BACA2BE8-7BA1-4505-B169-C23F43F32DEA}" dt="2025-02-02T15:15:36.830" v="5377" actId="478"/>
          <ac:spMkLst>
            <pc:docMk/>
            <pc:sldMk cId="536521675" sldId="397"/>
            <ac:spMk id="2" creationId="{3FE6DF8C-6BD3-3EA2-C637-6C41FD347A00}"/>
          </ac:spMkLst>
        </pc:spChg>
        <pc:spChg chg="mod">
          <ac:chgData name="潤子 津田" userId="81435dc8b1b70438" providerId="LiveId" clId="{BACA2BE8-7BA1-4505-B169-C23F43F32DEA}" dt="2025-02-02T15:30:43.811" v="6164" actId="14100"/>
          <ac:spMkLst>
            <pc:docMk/>
            <pc:sldMk cId="536521675" sldId="397"/>
            <ac:spMk id="4" creationId="{71E53CA4-5D34-ABE7-9FCB-8C484C42C848}"/>
          </ac:spMkLst>
        </pc:spChg>
        <pc:spChg chg="add mod">
          <ac:chgData name="潤子 津田" userId="81435dc8b1b70438" providerId="LiveId" clId="{BACA2BE8-7BA1-4505-B169-C23F43F32DEA}" dt="2025-02-02T15:15:35.169" v="5376" actId="478"/>
          <ac:spMkLst>
            <pc:docMk/>
            <pc:sldMk cId="536521675" sldId="397"/>
            <ac:spMk id="5" creationId="{0F905C54-0A7E-3A83-D730-0D095473A659}"/>
          </ac:spMkLst>
        </pc:spChg>
        <pc:spChg chg="add del mod">
          <ac:chgData name="潤子 津田" userId="81435dc8b1b70438" providerId="LiveId" clId="{BACA2BE8-7BA1-4505-B169-C23F43F32DEA}" dt="2025-02-02T15:23:24.744" v="5737" actId="255"/>
          <ac:spMkLst>
            <pc:docMk/>
            <pc:sldMk cId="536521675" sldId="397"/>
            <ac:spMk id="15" creationId="{A58005E4-9839-B6B6-1FCB-1DEEC9F1A6B6}"/>
          </ac:spMkLst>
        </pc:spChg>
        <pc:picChg chg="add mod">
          <ac:chgData name="潤子 津田" userId="81435dc8b1b70438" providerId="LiveId" clId="{BACA2BE8-7BA1-4505-B169-C23F43F32DEA}" dt="2025-02-02T15:15:46.346" v="5380" actId="1076"/>
          <ac:picMkLst>
            <pc:docMk/>
            <pc:sldMk cId="536521675" sldId="397"/>
            <ac:picMk id="6" creationId="{49F847C0-073A-9326-D3CC-277346A46F69}"/>
          </ac:picMkLst>
        </pc:picChg>
      </pc:sldChg>
      <pc:sldChg chg="addSp delSp modSp add mod">
        <pc:chgData name="潤子 津田" userId="81435dc8b1b70438" providerId="LiveId" clId="{BACA2BE8-7BA1-4505-B169-C23F43F32DEA}" dt="2025-02-02T15:35:12.003" v="6311" actId="14100"/>
        <pc:sldMkLst>
          <pc:docMk/>
          <pc:sldMk cId="1469581898" sldId="398"/>
        </pc:sldMkLst>
        <pc:spChg chg="mod">
          <ac:chgData name="潤子 津田" userId="81435dc8b1b70438" providerId="LiveId" clId="{BACA2BE8-7BA1-4505-B169-C23F43F32DEA}" dt="2025-02-02T15:28:32.012" v="6129" actId="1076"/>
          <ac:spMkLst>
            <pc:docMk/>
            <pc:sldMk cId="1469581898" sldId="398"/>
            <ac:spMk id="3" creationId="{EF0FF92C-F981-06C1-D4EB-0C7D22CC7A5C}"/>
          </ac:spMkLst>
        </pc:spChg>
        <pc:spChg chg="mod">
          <ac:chgData name="潤子 津田" userId="81435dc8b1b70438" providerId="LiveId" clId="{BACA2BE8-7BA1-4505-B169-C23F43F32DEA}" dt="2025-02-02T15:31:02.337" v="6171" actId="14100"/>
          <ac:spMkLst>
            <pc:docMk/>
            <pc:sldMk cId="1469581898" sldId="398"/>
            <ac:spMk id="4" creationId="{84EB35EF-5420-1370-86AF-53097B4F1CE6}"/>
          </ac:spMkLst>
        </pc:spChg>
        <pc:spChg chg="add del mod">
          <ac:chgData name="潤子 津田" userId="81435dc8b1b70438" providerId="LiveId" clId="{BACA2BE8-7BA1-4505-B169-C23F43F32DEA}" dt="2025-02-02T15:35:12.003" v="6311" actId="14100"/>
          <ac:spMkLst>
            <pc:docMk/>
            <pc:sldMk cId="1469581898" sldId="398"/>
            <ac:spMk id="7" creationId="{EB5FF864-9FA3-6EB5-43D6-97B14692F705}"/>
          </ac:spMkLst>
        </pc:spChg>
        <pc:spChg chg="add mod ord">
          <ac:chgData name="潤子 津田" userId="81435dc8b1b70438" providerId="LiveId" clId="{BACA2BE8-7BA1-4505-B169-C23F43F32DEA}" dt="2025-02-02T15:34:13.945" v="6276" actId="14100"/>
          <ac:spMkLst>
            <pc:docMk/>
            <pc:sldMk cId="1469581898" sldId="398"/>
            <ac:spMk id="12" creationId="{8FCB10FA-9C0C-710C-51E4-D4D9BB2A2D64}"/>
          </ac:spMkLst>
        </pc:spChg>
        <pc:spChg chg="add mod">
          <ac:chgData name="潤子 津田" userId="81435dc8b1b70438" providerId="LiveId" clId="{BACA2BE8-7BA1-4505-B169-C23F43F32DEA}" dt="2025-02-02T15:34:31.435" v="6279" actId="1076"/>
          <ac:spMkLst>
            <pc:docMk/>
            <pc:sldMk cId="1469581898" sldId="398"/>
            <ac:spMk id="13" creationId="{CCA5633F-0E93-99E1-BAC2-37F5F68A17A5}"/>
          </ac:spMkLst>
        </pc:spChg>
        <pc:spChg chg="del">
          <ac:chgData name="潤子 津田" userId="81435dc8b1b70438" providerId="LiveId" clId="{BACA2BE8-7BA1-4505-B169-C23F43F32DEA}" dt="2025-02-02T15:16:04.509" v="5382" actId="478"/>
          <ac:spMkLst>
            <pc:docMk/>
            <pc:sldMk cId="1469581898" sldId="398"/>
            <ac:spMk id="15" creationId="{18C1420A-2787-A76E-AD7B-1D0B75F0E113}"/>
          </ac:spMkLst>
        </pc:spChg>
        <pc:picChg chg="del">
          <ac:chgData name="潤子 津田" userId="81435dc8b1b70438" providerId="LiveId" clId="{BACA2BE8-7BA1-4505-B169-C23F43F32DEA}" dt="2025-02-02T15:16:06.669" v="5383" actId="478"/>
          <ac:picMkLst>
            <pc:docMk/>
            <pc:sldMk cId="1469581898" sldId="398"/>
            <ac:picMk id="6" creationId="{DA545873-4963-DD17-6F1D-C42EFD11F2AC}"/>
          </ac:picMkLst>
        </pc:picChg>
        <pc:picChg chg="add mod">
          <ac:chgData name="潤子 津田" userId="81435dc8b1b70438" providerId="LiveId" clId="{BACA2BE8-7BA1-4505-B169-C23F43F32DEA}" dt="2025-02-02T15:32:35.788" v="6226" actId="1076"/>
          <ac:picMkLst>
            <pc:docMk/>
            <pc:sldMk cId="1469581898" sldId="398"/>
            <ac:picMk id="9" creationId="{F6B7DEC2-E776-4831-833E-730D3E97FB45}"/>
          </ac:picMkLst>
        </pc:picChg>
        <pc:picChg chg="add mod">
          <ac:chgData name="潤子 津田" userId="81435dc8b1b70438" providerId="LiveId" clId="{BACA2BE8-7BA1-4505-B169-C23F43F32DEA}" dt="2025-02-02T15:32:57.622" v="6235" actId="1076"/>
          <ac:picMkLst>
            <pc:docMk/>
            <pc:sldMk cId="1469581898" sldId="398"/>
            <ac:picMk id="11" creationId="{95912690-5193-5BE0-4F70-336FDD6C6CBD}"/>
          </ac:picMkLst>
        </pc:picChg>
      </pc:sldChg>
      <pc:sldChg chg="delSp modSp add mod">
        <pc:chgData name="潤子 津田" userId="81435dc8b1b70438" providerId="LiveId" clId="{BACA2BE8-7BA1-4505-B169-C23F43F32DEA}" dt="2025-02-02T15:40:05.668" v="6738" actId="20577"/>
        <pc:sldMkLst>
          <pc:docMk/>
          <pc:sldMk cId="3016601095" sldId="399"/>
        </pc:sldMkLst>
        <pc:spChg chg="mod">
          <ac:chgData name="潤子 津田" userId="81435dc8b1b70438" providerId="LiveId" clId="{BACA2BE8-7BA1-4505-B169-C23F43F32DEA}" dt="2025-02-02T15:35:17.411" v="6312" actId="1076"/>
          <ac:spMkLst>
            <pc:docMk/>
            <pc:sldMk cId="3016601095" sldId="399"/>
            <ac:spMk id="4" creationId="{C2121354-7632-9C43-8E68-C190A01F9420}"/>
          </ac:spMkLst>
        </pc:spChg>
        <pc:spChg chg="mod">
          <ac:chgData name="潤子 津田" userId="81435dc8b1b70438" providerId="LiveId" clId="{BACA2BE8-7BA1-4505-B169-C23F43F32DEA}" dt="2025-02-02T15:40:05.668" v="6738" actId="20577"/>
          <ac:spMkLst>
            <pc:docMk/>
            <pc:sldMk cId="3016601095" sldId="399"/>
            <ac:spMk id="7" creationId="{C8474440-A72E-9E69-A562-B29E4D522E3D}"/>
          </ac:spMkLst>
        </pc:spChg>
        <pc:spChg chg="del">
          <ac:chgData name="潤子 津田" userId="81435dc8b1b70438" providerId="LiveId" clId="{BACA2BE8-7BA1-4505-B169-C23F43F32DEA}" dt="2025-02-02T15:35:19.439" v="6313" actId="478"/>
          <ac:spMkLst>
            <pc:docMk/>
            <pc:sldMk cId="3016601095" sldId="399"/>
            <ac:spMk id="12" creationId="{25679A25-3DB0-5525-DA4D-4FA6D32F6D65}"/>
          </ac:spMkLst>
        </pc:spChg>
        <pc:picChg chg="del">
          <ac:chgData name="潤子 津田" userId="81435dc8b1b70438" providerId="LiveId" clId="{BACA2BE8-7BA1-4505-B169-C23F43F32DEA}" dt="2025-02-02T15:35:21.254" v="6314" actId="478"/>
          <ac:picMkLst>
            <pc:docMk/>
            <pc:sldMk cId="3016601095" sldId="399"/>
            <ac:picMk id="9" creationId="{24262E0C-1F03-A759-A3AD-4ABA63D974C8}"/>
          </ac:picMkLst>
        </pc:picChg>
        <pc:picChg chg="del">
          <ac:chgData name="潤子 津田" userId="81435dc8b1b70438" providerId="LiveId" clId="{BACA2BE8-7BA1-4505-B169-C23F43F32DEA}" dt="2025-02-02T15:35:22.746" v="6315" actId="478"/>
          <ac:picMkLst>
            <pc:docMk/>
            <pc:sldMk cId="3016601095" sldId="399"/>
            <ac:picMk id="11" creationId="{1992F642-DC7F-EA07-FDB5-C41AB362134E}"/>
          </ac:picMkLst>
        </pc:picChg>
      </pc:sldChg>
    </pc:docChg>
  </pc:docChgLst>
  <pc:docChgLst>
    <pc:chgData name="潤子 津田" userId="81435dc8b1b70438" providerId="LiveId" clId="{368B8D45-AD9F-4891-8F10-32AE65190C82}"/>
    <pc:docChg chg="undo custSel addSld delSld modSld sldOrd">
      <pc:chgData name="潤子 津田" userId="81435dc8b1b70438" providerId="LiveId" clId="{368B8D45-AD9F-4891-8F10-32AE65190C82}" dt="2025-02-03T03:31:43.483" v="2330"/>
      <pc:docMkLst>
        <pc:docMk/>
      </pc:docMkLst>
      <pc:sldChg chg="addSp modSp mod">
        <pc:chgData name="潤子 津田" userId="81435dc8b1b70438" providerId="LiveId" clId="{368B8D45-AD9F-4891-8F10-32AE65190C82}" dt="2025-02-03T01:37:42.356" v="2297" actId="1076"/>
        <pc:sldMkLst>
          <pc:docMk/>
          <pc:sldMk cId="2798621229" sldId="381"/>
        </pc:sldMkLst>
        <pc:spChg chg="mod">
          <ac:chgData name="潤子 津田" userId="81435dc8b1b70438" providerId="LiveId" clId="{368B8D45-AD9F-4891-8F10-32AE65190C82}" dt="2025-02-03T01:37:25.387" v="2296" actId="14100"/>
          <ac:spMkLst>
            <pc:docMk/>
            <pc:sldMk cId="2798621229" sldId="381"/>
            <ac:spMk id="4" creationId="{E403D7F5-3FA4-3B64-ACA2-1AB08CDC4A2E}"/>
          </ac:spMkLst>
        </pc:spChg>
        <pc:picChg chg="mod">
          <ac:chgData name="潤子 津田" userId="81435dc8b1b70438" providerId="LiveId" clId="{368B8D45-AD9F-4891-8F10-32AE65190C82}" dt="2025-02-03T01:37:42.356" v="2297" actId="1076"/>
          <ac:picMkLst>
            <pc:docMk/>
            <pc:sldMk cId="2798621229" sldId="381"/>
            <ac:picMk id="5" creationId="{FE9575B2-E3EC-85A5-E906-F0D20B98ECAD}"/>
          </ac:picMkLst>
        </pc:picChg>
        <pc:picChg chg="add mod">
          <ac:chgData name="潤子 津田" userId="81435dc8b1b70438" providerId="LiveId" clId="{368B8D45-AD9F-4891-8F10-32AE65190C82}" dt="2025-02-03T01:16:40.762" v="1173" actId="14100"/>
          <ac:picMkLst>
            <pc:docMk/>
            <pc:sldMk cId="2798621229" sldId="381"/>
            <ac:picMk id="6" creationId="{4A23CAEE-03CE-DDA8-BF3C-B082FD28BF5B}"/>
          </ac:picMkLst>
        </pc:picChg>
      </pc:sldChg>
      <pc:sldChg chg="del">
        <pc:chgData name="潤子 津田" userId="81435dc8b1b70438" providerId="LiveId" clId="{368B8D45-AD9F-4891-8F10-32AE65190C82}" dt="2025-02-03T01:36:26.324" v="2263" actId="47"/>
        <pc:sldMkLst>
          <pc:docMk/>
          <pc:sldMk cId="1733658547" sldId="382"/>
        </pc:sldMkLst>
      </pc:sldChg>
      <pc:sldChg chg="modSp mod">
        <pc:chgData name="潤子 津田" userId="81435dc8b1b70438" providerId="LiveId" clId="{368B8D45-AD9F-4891-8F10-32AE65190C82}" dt="2025-02-03T01:18:02.207" v="1208" actId="207"/>
        <pc:sldMkLst>
          <pc:docMk/>
          <pc:sldMk cId="255348737" sldId="384"/>
        </pc:sldMkLst>
        <pc:spChg chg="mod">
          <ac:chgData name="潤子 津田" userId="81435dc8b1b70438" providerId="LiveId" clId="{368B8D45-AD9F-4891-8F10-32AE65190C82}" dt="2025-02-03T01:18:02.207" v="1208" actId="207"/>
          <ac:spMkLst>
            <pc:docMk/>
            <pc:sldMk cId="255348737" sldId="384"/>
            <ac:spMk id="5" creationId="{0B6F9B83-490C-3390-781C-B483ED3B5FB7}"/>
          </ac:spMkLst>
        </pc:spChg>
      </pc:sldChg>
      <pc:sldChg chg="modSp add del mod">
        <pc:chgData name="潤子 津田" userId="81435dc8b1b70438" providerId="LiveId" clId="{368B8D45-AD9F-4891-8F10-32AE65190C82}" dt="2025-02-03T01:39:13.471" v="2329" actId="20577"/>
        <pc:sldMkLst>
          <pc:docMk/>
          <pc:sldMk cId="3036231715" sldId="385"/>
        </pc:sldMkLst>
        <pc:spChg chg="mod">
          <ac:chgData name="潤子 津田" userId="81435dc8b1b70438" providerId="LiveId" clId="{368B8D45-AD9F-4891-8F10-32AE65190C82}" dt="2025-02-03T01:39:13.471" v="2329" actId="20577"/>
          <ac:spMkLst>
            <pc:docMk/>
            <pc:sldMk cId="3036231715" sldId="385"/>
            <ac:spMk id="4" creationId="{9F8883BF-4B40-D127-19A6-0A65D2A25EA7}"/>
          </ac:spMkLst>
        </pc:spChg>
        <pc:spChg chg="mod">
          <ac:chgData name="潤子 津田" userId="81435dc8b1b70438" providerId="LiveId" clId="{368B8D45-AD9F-4891-8F10-32AE65190C82}" dt="2025-02-03T01:36:21.825" v="2262" actId="20577"/>
          <ac:spMkLst>
            <pc:docMk/>
            <pc:sldMk cId="3036231715" sldId="385"/>
            <ac:spMk id="5" creationId="{3380A29B-87B6-29C9-2295-D36B76DCF9B8}"/>
          </ac:spMkLst>
        </pc:spChg>
      </pc:sldChg>
      <pc:sldChg chg="del">
        <pc:chgData name="潤子 津田" userId="81435dc8b1b70438" providerId="LiveId" clId="{368B8D45-AD9F-4891-8F10-32AE65190C82}" dt="2025-02-03T01:36:27.450" v="2264" actId="47"/>
        <pc:sldMkLst>
          <pc:docMk/>
          <pc:sldMk cId="3059986161" sldId="386"/>
        </pc:sldMkLst>
      </pc:sldChg>
      <pc:sldChg chg="add del">
        <pc:chgData name="潤子 津田" userId="81435dc8b1b70438" providerId="LiveId" clId="{368B8D45-AD9F-4891-8F10-32AE65190C82}" dt="2025-02-03T01:36:45.605" v="2275" actId="47"/>
        <pc:sldMkLst>
          <pc:docMk/>
          <pc:sldMk cId="4192282177" sldId="387"/>
        </pc:sldMkLst>
      </pc:sldChg>
      <pc:sldChg chg="add del">
        <pc:chgData name="潤子 津田" userId="81435dc8b1b70438" providerId="LiveId" clId="{368B8D45-AD9F-4891-8F10-32AE65190C82}" dt="2025-02-03T01:36:49.716" v="2279" actId="47"/>
        <pc:sldMkLst>
          <pc:docMk/>
          <pc:sldMk cId="1430576697" sldId="388"/>
        </pc:sldMkLst>
      </pc:sldChg>
      <pc:sldChg chg="modSp mod">
        <pc:chgData name="潤子 津田" userId="81435dc8b1b70438" providerId="LiveId" clId="{368B8D45-AD9F-4891-8F10-32AE65190C82}" dt="2025-02-03T01:21:39.028" v="1314" actId="1076"/>
        <pc:sldMkLst>
          <pc:docMk/>
          <pc:sldMk cId="3671241342" sldId="389"/>
        </pc:sldMkLst>
        <pc:spChg chg="mod">
          <ac:chgData name="潤子 津田" userId="81435dc8b1b70438" providerId="LiveId" clId="{368B8D45-AD9F-4891-8F10-32AE65190C82}" dt="2025-02-03T01:21:20.192" v="1313" actId="20577"/>
          <ac:spMkLst>
            <pc:docMk/>
            <pc:sldMk cId="3671241342" sldId="389"/>
            <ac:spMk id="2" creationId="{F78163B6-BAEB-1C06-6069-1C12EABA9FE9}"/>
          </ac:spMkLst>
        </pc:spChg>
        <pc:spChg chg="mod">
          <ac:chgData name="潤子 津田" userId="81435dc8b1b70438" providerId="LiveId" clId="{368B8D45-AD9F-4891-8F10-32AE65190C82}" dt="2025-02-03T01:18:57.402" v="1217" actId="20577"/>
          <ac:spMkLst>
            <pc:docMk/>
            <pc:sldMk cId="3671241342" sldId="389"/>
            <ac:spMk id="4" creationId="{F9C24502-54AC-A744-250B-0C85D94ADD14}"/>
          </ac:spMkLst>
        </pc:spChg>
        <pc:spChg chg="mod">
          <ac:chgData name="潤子 津田" userId="81435dc8b1b70438" providerId="LiveId" clId="{368B8D45-AD9F-4891-8F10-32AE65190C82}" dt="2025-02-03T01:20:33.716" v="1289" actId="20577"/>
          <ac:spMkLst>
            <pc:docMk/>
            <pc:sldMk cId="3671241342" sldId="389"/>
            <ac:spMk id="5" creationId="{929F577C-5F6E-CBDF-DE79-78520BD69358}"/>
          </ac:spMkLst>
        </pc:spChg>
        <pc:spChg chg="mod">
          <ac:chgData name="潤子 津田" userId="81435dc8b1b70438" providerId="LiveId" clId="{368B8D45-AD9F-4891-8F10-32AE65190C82}" dt="2025-02-03T01:20:06.196" v="1275" actId="20577"/>
          <ac:spMkLst>
            <pc:docMk/>
            <pc:sldMk cId="3671241342" sldId="389"/>
            <ac:spMk id="6" creationId="{C86BCF40-331F-9302-5F82-E9497333DD5C}"/>
          </ac:spMkLst>
        </pc:spChg>
        <pc:spChg chg="mod">
          <ac:chgData name="潤子 津田" userId="81435dc8b1b70438" providerId="LiveId" clId="{368B8D45-AD9F-4891-8F10-32AE65190C82}" dt="2025-02-03T01:21:39.028" v="1314" actId="1076"/>
          <ac:spMkLst>
            <pc:docMk/>
            <pc:sldMk cId="3671241342" sldId="389"/>
            <ac:spMk id="11" creationId="{26654946-90EB-F844-277B-A0B4F8DB1953}"/>
          </ac:spMkLst>
        </pc:spChg>
      </pc:sldChg>
      <pc:sldChg chg="add del">
        <pc:chgData name="潤子 津田" userId="81435dc8b1b70438" providerId="LiveId" clId="{368B8D45-AD9F-4891-8F10-32AE65190C82}" dt="2025-02-03T01:36:48.920" v="2278" actId="47"/>
        <pc:sldMkLst>
          <pc:docMk/>
          <pc:sldMk cId="814650807" sldId="390"/>
        </pc:sldMkLst>
      </pc:sldChg>
      <pc:sldChg chg="modSp mod modAnim">
        <pc:chgData name="潤子 津田" userId="81435dc8b1b70438" providerId="LiveId" clId="{368B8D45-AD9F-4891-8F10-32AE65190C82}" dt="2025-02-03T03:31:43.483" v="2330"/>
        <pc:sldMkLst>
          <pc:docMk/>
          <pc:sldMk cId="3533038208" sldId="391"/>
        </pc:sldMkLst>
        <pc:spChg chg="mod">
          <ac:chgData name="潤子 津田" userId="81435dc8b1b70438" providerId="LiveId" clId="{368B8D45-AD9F-4891-8F10-32AE65190C82}" dt="2025-02-03T01:18:14.731" v="1209" actId="403"/>
          <ac:spMkLst>
            <pc:docMk/>
            <pc:sldMk cId="3533038208" sldId="391"/>
            <ac:spMk id="13" creationId="{BE268C9D-6A4E-50ED-CF57-8E7C7B96F7FA}"/>
          </ac:spMkLst>
        </pc:spChg>
      </pc:sldChg>
      <pc:sldChg chg="del">
        <pc:chgData name="潤子 津田" userId="81435dc8b1b70438" providerId="LiveId" clId="{368B8D45-AD9F-4891-8F10-32AE65190C82}" dt="2025-02-03T01:36:48.168" v="2277" actId="47"/>
        <pc:sldMkLst>
          <pc:docMk/>
          <pc:sldMk cId="2662254614" sldId="392"/>
        </pc:sldMkLst>
      </pc:sldChg>
      <pc:sldChg chg="del">
        <pc:chgData name="潤子 津田" userId="81435dc8b1b70438" providerId="LiveId" clId="{368B8D45-AD9F-4891-8F10-32AE65190C82}" dt="2025-02-03T01:36:47.277" v="2276" actId="47"/>
        <pc:sldMkLst>
          <pc:docMk/>
          <pc:sldMk cId="3256807007" sldId="393"/>
        </pc:sldMkLst>
      </pc:sldChg>
      <pc:sldChg chg="del ord">
        <pc:chgData name="潤子 津田" userId="81435dc8b1b70438" providerId="LiveId" clId="{368B8D45-AD9F-4891-8F10-32AE65190C82}" dt="2025-02-03T01:37:04.777" v="2280" actId="47"/>
        <pc:sldMkLst>
          <pc:docMk/>
          <pc:sldMk cId="643801728" sldId="394"/>
        </pc:sldMkLst>
      </pc:sldChg>
      <pc:sldChg chg="addSp modSp mod">
        <pc:chgData name="潤子 津田" userId="81435dc8b1b70438" providerId="LiveId" clId="{368B8D45-AD9F-4891-8F10-32AE65190C82}" dt="2025-02-03T01:25:15.330" v="1395" actId="1076"/>
        <pc:sldMkLst>
          <pc:docMk/>
          <pc:sldMk cId="417829698" sldId="396"/>
        </pc:sldMkLst>
        <pc:spChg chg="mod">
          <ac:chgData name="潤子 津田" userId="81435dc8b1b70438" providerId="LiveId" clId="{368B8D45-AD9F-4891-8F10-32AE65190C82}" dt="2025-02-03T00:52:57.281" v="31" actId="1076"/>
          <ac:spMkLst>
            <pc:docMk/>
            <pc:sldMk cId="417829698" sldId="396"/>
            <ac:spMk id="4" creationId="{288F2791-C09C-E427-9E50-06CB2C87B903}"/>
          </ac:spMkLst>
        </pc:spChg>
        <pc:spChg chg="mod">
          <ac:chgData name="潤子 津田" userId="81435dc8b1b70438" providerId="LiveId" clId="{368B8D45-AD9F-4891-8F10-32AE65190C82}" dt="2025-02-03T01:25:15.330" v="1395" actId="1076"/>
          <ac:spMkLst>
            <pc:docMk/>
            <pc:sldMk cId="417829698" sldId="396"/>
            <ac:spMk id="15" creationId="{43594D05-DF13-BBF8-4027-E79F0C4BE964}"/>
          </ac:spMkLst>
        </pc:spChg>
        <pc:picChg chg="add mod ord">
          <ac:chgData name="潤子 津田" userId="81435dc8b1b70438" providerId="LiveId" clId="{368B8D45-AD9F-4891-8F10-32AE65190C82}" dt="2025-02-03T01:23:05.326" v="1326" actId="14100"/>
          <ac:picMkLst>
            <pc:docMk/>
            <pc:sldMk cId="417829698" sldId="396"/>
            <ac:picMk id="2" creationId="{F82571C7-A64C-2EF5-18B8-678419136525}"/>
          </ac:picMkLst>
        </pc:picChg>
        <pc:picChg chg="add mod">
          <ac:chgData name="潤子 津田" userId="81435dc8b1b70438" providerId="LiveId" clId="{368B8D45-AD9F-4891-8F10-32AE65190C82}" dt="2025-02-03T01:23:06.558" v="1327" actId="1076"/>
          <ac:picMkLst>
            <pc:docMk/>
            <pc:sldMk cId="417829698" sldId="396"/>
            <ac:picMk id="5" creationId="{F5FF244F-A985-22BC-1802-0CF2FA10EC1C}"/>
          </ac:picMkLst>
        </pc:picChg>
      </pc:sldChg>
      <pc:sldChg chg="addSp modSp mod">
        <pc:chgData name="潤子 津田" userId="81435dc8b1b70438" providerId="LiveId" clId="{368B8D45-AD9F-4891-8F10-32AE65190C82}" dt="2025-02-03T01:26:37.141" v="1425" actId="1076"/>
        <pc:sldMkLst>
          <pc:docMk/>
          <pc:sldMk cId="536521675" sldId="397"/>
        </pc:sldMkLst>
        <pc:spChg chg="mod">
          <ac:chgData name="潤子 津田" userId="81435dc8b1b70438" providerId="LiveId" clId="{368B8D45-AD9F-4891-8F10-32AE65190C82}" dt="2025-02-03T00:59:43.984" v="348" actId="20577"/>
          <ac:spMkLst>
            <pc:docMk/>
            <pc:sldMk cId="536521675" sldId="397"/>
            <ac:spMk id="4" creationId="{71E53CA4-5D34-ABE7-9FCB-8C484C42C848}"/>
          </ac:spMkLst>
        </pc:spChg>
        <pc:spChg chg="add mod">
          <ac:chgData name="潤子 津田" userId="81435dc8b1b70438" providerId="LiveId" clId="{368B8D45-AD9F-4891-8F10-32AE65190C82}" dt="2025-02-03T01:26:08.230" v="1401" actId="1035"/>
          <ac:spMkLst>
            <pc:docMk/>
            <pc:sldMk cId="536521675" sldId="397"/>
            <ac:spMk id="5" creationId="{4907A2E9-8935-5916-A522-FD927F8324E7}"/>
          </ac:spMkLst>
        </pc:spChg>
        <pc:spChg chg="mod">
          <ac:chgData name="潤子 津田" userId="81435dc8b1b70438" providerId="LiveId" clId="{368B8D45-AD9F-4891-8F10-32AE65190C82}" dt="2025-02-03T01:26:33.253" v="1424" actId="20577"/>
          <ac:spMkLst>
            <pc:docMk/>
            <pc:sldMk cId="536521675" sldId="397"/>
            <ac:spMk id="15" creationId="{A58005E4-9839-B6B6-1FCB-1DEEC9F1A6B6}"/>
          </ac:spMkLst>
        </pc:spChg>
        <pc:picChg chg="mod">
          <ac:chgData name="潤子 津田" userId="81435dc8b1b70438" providerId="LiveId" clId="{368B8D45-AD9F-4891-8F10-32AE65190C82}" dt="2025-02-03T01:26:37.141" v="1425" actId="1076"/>
          <ac:picMkLst>
            <pc:docMk/>
            <pc:sldMk cId="536521675" sldId="397"/>
            <ac:picMk id="6" creationId="{49F847C0-073A-9326-D3CC-277346A46F69}"/>
          </ac:picMkLst>
        </pc:picChg>
      </pc:sldChg>
      <pc:sldChg chg="modSp mod">
        <pc:chgData name="潤子 津田" userId="81435dc8b1b70438" providerId="LiveId" clId="{368B8D45-AD9F-4891-8F10-32AE65190C82}" dt="2025-02-03T01:38:25.189" v="2299" actId="20577"/>
        <pc:sldMkLst>
          <pc:docMk/>
          <pc:sldMk cId="1469581898" sldId="398"/>
        </pc:sldMkLst>
        <pc:spChg chg="mod">
          <ac:chgData name="潤子 津田" userId="81435dc8b1b70438" providerId="LiveId" clId="{368B8D45-AD9F-4891-8F10-32AE65190C82}" dt="2025-02-03T01:01:41.849" v="438" actId="1076"/>
          <ac:spMkLst>
            <pc:docMk/>
            <pc:sldMk cId="1469581898" sldId="398"/>
            <ac:spMk id="4" creationId="{84EB35EF-5420-1370-86AF-53097B4F1CE6}"/>
          </ac:spMkLst>
        </pc:spChg>
        <pc:spChg chg="mod">
          <ac:chgData name="潤子 津田" userId="81435dc8b1b70438" providerId="LiveId" clId="{368B8D45-AD9F-4891-8F10-32AE65190C82}" dt="2025-02-03T01:38:25.189" v="2299" actId="20577"/>
          <ac:spMkLst>
            <pc:docMk/>
            <pc:sldMk cId="1469581898" sldId="398"/>
            <ac:spMk id="7" creationId="{EB5FF864-9FA3-6EB5-43D6-97B14692F705}"/>
          </ac:spMkLst>
        </pc:spChg>
        <pc:spChg chg="mod">
          <ac:chgData name="潤子 津田" userId="81435dc8b1b70438" providerId="LiveId" clId="{368B8D45-AD9F-4891-8F10-32AE65190C82}" dt="2025-02-03T00:57:43.649" v="258" actId="14100"/>
          <ac:spMkLst>
            <pc:docMk/>
            <pc:sldMk cId="1469581898" sldId="398"/>
            <ac:spMk id="12" creationId="{8FCB10FA-9C0C-710C-51E4-D4D9BB2A2D64}"/>
          </ac:spMkLst>
        </pc:spChg>
        <pc:spChg chg="mod">
          <ac:chgData name="潤子 津田" userId="81435dc8b1b70438" providerId="LiveId" clId="{368B8D45-AD9F-4891-8F10-32AE65190C82}" dt="2025-02-03T00:57:51.953" v="264" actId="1076"/>
          <ac:spMkLst>
            <pc:docMk/>
            <pc:sldMk cId="1469581898" sldId="398"/>
            <ac:spMk id="13" creationId="{CCA5633F-0E93-99E1-BAC2-37F5F68A17A5}"/>
          </ac:spMkLst>
        </pc:spChg>
        <pc:picChg chg="mod modCrop">
          <ac:chgData name="潤子 津田" userId="81435dc8b1b70438" providerId="LiveId" clId="{368B8D45-AD9F-4891-8F10-32AE65190C82}" dt="2025-02-03T01:28:01.631" v="1477" actId="732"/>
          <ac:picMkLst>
            <pc:docMk/>
            <pc:sldMk cId="1469581898" sldId="398"/>
            <ac:picMk id="9" creationId="{F6B7DEC2-E776-4831-833E-730D3E97FB45}"/>
          </ac:picMkLst>
        </pc:picChg>
        <pc:picChg chg="mod">
          <ac:chgData name="潤子 津田" userId="81435dc8b1b70438" providerId="LiveId" clId="{368B8D45-AD9F-4891-8F10-32AE65190C82}" dt="2025-02-03T01:28:08.326" v="1478" actId="1076"/>
          <ac:picMkLst>
            <pc:docMk/>
            <pc:sldMk cId="1469581898" sldId="398"/>
            <ac:picMk id="11" creationId="{95912690-5193-5BE0-4F70-336FDD6C6CBD}"/>
          </ac:picMkLst>
        </pc:picChg>
      </pc:sldChg>
      <pc:sldChg chg="addSp delSp modSp mod">
        <pc:chgData name="潤子 津田" userId="81435dc8b1b70438" providerId="LiveId" clId="{368B8D45-AD9F-4891-8F10-32AE65190C82}" dt="2025-02-03T01:30:43.840" v="1665" actId="20577"/>
        <pc:sldMkLst>
          <pc:docMk/>
          <pc:sldMk cId="3016601095" sldId="399"/>
        </pc:sldMkLst>
        <pc:spChg chg="mod">
          <ac:chgData name="潤子 津田" userId="81435dc8b1b70438" providerId="LiveId" clId="{368B8D45-AD9F-4891-8F10-32AE65190C82}" dt="2025-02-03T01:00:04.007" v="389" actId="20577"/>
          <ac:spMkLst>
            <pc:docMk/>
            <pc:sldMk cId="3016601095" sldId="399"/>
            <ac:spMk id="4" creationId="{C2121354-7632-9C43-8E68-C190A01F9420}"/>
          </ac:spMkLst>
        </pc:spChg>
        <pc:spChg chg="add mod">
          <ac:chgData name="潤子 津田" userId="81435dc8b1b70438" providerId="LiveId" clId="{368B8D45-AD9F-4891-8F10-32AE65190C82}" dt="2025-02-03T01:00:20.977" v="391"/>
          <ac:spMkLst>
            <pc:docMk/>
            <pc:sldMk cId="3016601095" sldId="399"/>
            <ac:spMk id="5" creationId="{BCE829D2-E459-FE10-7E62-9BDAB254482C}"/>
          </ac:spMkLst>
        </pc:spChg>
        <pc:spChg chg="add del mod">
          <ac:chgData name="潤子 津田" userId="81435dc8b1b70438" providerId="LiveId" clId="{368B8D45-AD9F-4891-8F10-32AE65190C82}" dt="2025-02-03T01:15:59.017" v="1166" actId="478"/>
          <ac:spMkLst>
            <pc:docMk/>
            <pc:sldMk cId="3016601095" sldId="399"/>
            <ac:spMk id="6" creationId="{6CD943A3-6C2F-EAE2-D9F8-86E93A82B76D}"/>
          </ac:spMkLst>
        </pc:spChg>
        <pc:spChg chg="mod">
          <ac:chgData name="潤子 津田" userId="81435dc8b1b70438" providerId="LiveId" clId="{368B8D45-AD9F-4891-8F10-32AE65190C82}" dt="2025-02-03T01:30:43.840" v="1665" actId="20577"/>
          <ac:spMkLst>
            <pc:docMk/>
            <pc:sldMk cId="3016601095" sldId="399"/>
            <ac:spMk id="7" creationId="{C8474440-A72E-9E69-A562-B29E4D522E3D}"/>
          </ac:spMkLst>
        </pc:spChg>
        <pc:picChg chg="add mod">
          <ac:chgData name="潤子 津田" userId="81435dc8b1b70438" providerId="LiveId" clId="{368B8D45-AD9F-4891-8F10-32AE65190C82}" dt="2025-02-03T01:16:05.137" v="1169" actId="1076"/>
          <ac:picMkLst>
            <pc:docMk/>
            <pc:sldMk cId="3016601095" sldId="399"/>
            <ac:picMk id="8" creationId="{E53CD96A-0E5E-24CB-8BDE-FBFDA731230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C23E10C-4735-4A0D-A76B-FFFBF4B6ED03}" type="datetimeFigureOut">
              <a:rPr lang="en-US" smtClean="0"/>
              <a:t>2/3/2025</a:t>
            </a:fld>
            <a:endParaRPr 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noProof="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7735CDE-2E0B-4188-96E9-ADF9ACB826A9}" type="datetimeFigureOut">
              <a:rPr lang="en-US" noProof="0" smtClean="0"/>
              <a:t>2/3/2025</a:t>
            </a:fld>
            <a:endParaRPr lang="en-US" noProof="0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noProof="0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" noProof="0"/>
              <a:t>マスター テキストのスタイルを編集する</a:t>
            </a:r>
          </a:p>
          <a:p>
            <a:pPr lvl="1" rtl="0"/>
            <a:r>
              <a:rPr lang="ja" noProof="0"/>
              <a:t>第 2 レベル</a:t>
            </a:r>
          </a:p>
          <a:p>
            <a:pPr lvl="2" rtl="0"/>
            <a:r>
              <a:rPr lang="ja" noProof="0"/>
              <a:t>第 3 レベル</a:t>
            </a:r>
          </a:p>
          <a:p>
            <a:pPr lvl="3" rtl="0"/>
            <a:r>
              <a:rPr lang="ja" noProof="0"/>
              <a:t>第 4 レベル</a:t>
            </a:r>
          </a:p>
          <a:p>
            <a:pPr lvl="4" rtl="0"/>
            <a:r>
              <a:rPr lang="ja" noProof="0"/>
              <a:t>第 5 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noProof="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36675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​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長方形 7">
            <a:extLst>
              <a:ext uri="{FF2B5EF4-FFF2-40B4-BE49-F238E27FC236}">
                <a16:creationId xmlns:a16="http://schemas.microsoft.com/office/drawing/2014/main" id="{78487DE8-DB1D-7476-8C44-B0F448760DE0}"/>
              </a:ext>
            </a:extLst>
          </p:cNvPr>
          <p:cNvSpPr/>
          <p:nvPr userDrawn="1"/>
        </p:nvSpPr>
        <p:spPr>
          <a:xfrm>
            <a:off x="803566" y="329415"/>
            <a:ext cx="9459997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9" name="画像 8" descr="紫色の線が付いたカラフルな液体&#10;&#10;自動生成された説明">
            <a:extLst>
              <a:ext uri="{FF2B5EF4-FFF2-40B4-BE49-F238E27FC236}">
                <a16:creationId xmlns:a16="http://schemas.microsoft.com/office/drawing/2014/main" id="{1F307DB2-2647-9E7A-A3A3-DBE7504930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680" r="331" b="10324"/>
          <a:stretch/>
        </p:blipFill>
        <p:spPr>
          <a:xfrm>
            <a:off x="84057" y="-9099"/>
            <a:ext cx="11536223" cy="6867100"/>
          </a:xfrm>
          <a:prstGeom prst="rect">
            <a:avLst/>
          </a:prstGeom>
        </p:spPr>
      </p:pic>
      <p:pic>
        <p:nvPicPr>
          <p:cNvPr id="11" name="グラフィック 10">
            <a:extLst>
              <a:ext uri="{FF2B5EF4-FFF2-40B4-BE49-F238E27FC236}">
                <a16:creationId xmlns:a16="http://schemas.microsoft.com/office/drawing/2014/main" id="{99285B55-78E1-B83E-F9B2-6616677DB9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42007" y="1223587"/>
            <a:ext cx="849017" cy="978035"/>
          </a:xfrm>
          <a:prstGeom prst="rect">
            <a:avLst/>
          </a:prstGeom>
        </p:spPr>
      </p:pic>
      <p:pic>
        <p:nvPicPr>
          <p:cNvPr id="12" name="グラフィック 11">
            <a:extLst>
              <a:ext uri="{FF2B5EF4-FFF2-40B4-BE49-F238E27FC236}">
                <a16:creationId xmlns:a16="http://schemas.microsoft.com/office/drawing/2014/main" id="{D3B77729-8929-07DD-3A0E-3345E9C7EC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21023" y="4463033"/>
            <a:ext cx="849017" cy="978035"/>
          </a:xfrm>
          <a:prstGeom prst="rect">
            <a:avLst/>
          </a:prstGeom>
        </p:spPr>
      </p:pic>
      <p:sp>
        <p:nvSpPr>
          <p:cNvPr id="13" name="タイトル 1">
            <a:extLst>
              <a:ext uri="{FF2B5EF4-FFF2-40B4-BE49-F238E27FC236}">
                <a16:creationId xmlns:a16="http://schemas.microsoft.com/office/drawing/2014/main" id="{A3485D99-86C3-3AD2-8EEC-686C73F65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2576" y="1307592"/>
            <a:ext cx="6830568" cy="4498848"/>
          </a:xfrm>
        </p:spPr>
        <p:txBody>
          <a:bodyPr rtlCol="0">
            <a:normAutofit/>
          </a:bodyPr>
          <a:lstStyle>
            <a:lvl1pPr algn="ctr">
              <a:lnSpc>
                <a:spcPct val="113000"/>
              </a:lnSpc>
              <a:defRPr sz="5400" baseline="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pPr rtl="0"/>
            <a:r>
              <a:rPr lang="ja"/>
              <a:t>マスター タイトルの書式設定</a:t>
            </a:r>
          </a:p>
        </p:txBody>
      </p:sp>
      <p:sp>
        <p:nvSpPr>
          <p:cNvPr id="14" name="日付プレースホルダー 13">
            <a:extLst>
              <a:ext uri="{FF2B5EF4-FFF2-40B4-BE49-F238E27FC236}">
                <a16:creationId xmlns:a16="http://schemas.microsoft.com/office/drawing/2014/main" id="{A94F02A7-35D5-9B29-B063-4F40E8DCF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rmAutofit/>
          </a:bodyPr>
          <a:lstStyle>
            <a:lvl1pPr>
              <a:defRPr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ja"/>
              <a:t>20XX 年</a:t>
            </a:r>
          </a:p>
        </p:txBody>
      </p:sp>
    </p:spTree>
    <p:extLst>
      <p:ext uri="{BB962C8B-B14F-4D97-AF65-F5344CB8AC3E}">
        <p14:creationId xmlns:p14="http://schemas.microsoft.com/office/powerpoint/2010/main" val="918761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グラフィック 11">
            <a:extLst>
              <a:ext uri="{FF2B5EF4-FFF2-40B4-BE49-F238E27FC236}">
                <a16:creationId xmlns:a16="http://schemas.microsoft.com/office/drawing/2014/main" id="{AB0126E7-35C8-4EB5-B66B-D1260C4AE37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380" y="5498683"/>
            <a:ext cx="904680" cy="1042157"/>
          </a:xfrm>
          <a:prstGeom prst="rect">
            <a:avLst/>
          </a:prstGeom>
        </p:spPr>
      </p:pic>
      <p:sp>
        <p:nvSpPr>
          <p:cNvPr id="8" name="長方形 7">
            <a:extLst>
              <a:ext uri="{FF2B5EF4-FFF2-40B4-BE49-F238E27FC236}">
                <a16:creationId xmlns:a16="http://schemas.microsoft.com/office/drawing/2014/main" id="{17647433-270D-5D45-29E0-608311CA9701}"/>
              </a:ext>
            </a:extLst>
          </p:cNvPr>
          <p:cNvSpPr>
            <a:spLocks/>
          </p:cNvSpPr>
          <p:nvPr userDrawn="1"/>
        </p:nvSpPr>
        <p:spPr>
          <a:xfrm>
            <a:off x="5621925" y="1468626"/>
            <a:ext cx="4641637" cy="5055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0" name="長方形 9">
            <a:extLst>
              <a:ext uri="{FF2B5EF4-FFF2-40B4-BE49-F238E27FC236}">
                <a16:creationId xmlns:a16="http://schemas.microsoft.com/office/drawing/2014/main" id="{6F4F7496-C504-BB47-EC59-97AAA92A07B8}"/>
              </a:ext>
            </a:extLst>
          </p:cNvPr>
          <p:cNvSpPr/>
          <p:nvPr userDrawn="1"/>
        </p:nvSpPr>
        <p:spPr>
          <a:xfrm>
            <a:off x="803567" y="1460959"/>
            <a:ext cx="4641638" cy="5055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14" name="画像 13" descr="紫色の線が付いたカラフルな液体&#10;&#10;中程度の精度で自動的に生成される説明">
            <a:extLst>
              <a:ext uri="{FF2B5EF4-FFF2-40B4-BE49-F238E27FC236}">
                <a16:creationId xmlns:a16="http://schemas.microsoft.com/office/drawing/2014/main" id="{32B92FA5-A482-D296-0300-0D794E5A16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008"/>
          <a:stretch/>
        </p:blipFill>
        <p:spPr>
          <a:xfrm rot="10800000">
            <a:off x="0" y="4603898"/>
            <a:ext cx="6148843" cy="225410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4898EEF-CE97-B22D-6E75-D121E815D9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672" y="411480"/>
            <a:ext cx="9464040" cy="1279208"/>
          </a:xfrm>
        </p:spPr>
        <p:txBody>
          <a:bodyPr rtlCol="0" anchor="t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pPr rtl="0"/>
            <a:r>
              <a:rPr lang="ja"/>
              <a:t>マスター タイトルの書式設定</a:t>
            </a:r>
          </a:p>
        </p:txBody>
      </p:sp>
      <p:sp>
        <p:nvSpPr>
          <p:cNvPr id="15" name="コンテンツ プレースホルダー 13">
            <a:extLst>
              <a:ext uri="{FF2B5EF4-FFF2-40B4-BE49-F238E27FC236}">
                <a16:creationId xmlns:a16="http://schemas.microsoft.com/office/drawing/2014/main" id="{98A1FC94-DC76-4D72-16F0-88E8D619602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115568" y="1883664"/>
            <a:ext cx="4014216" cy="3511296"/>
          </a:xfrm>
        </p:spPr>
        <p:txBody>
          <a:bodyPr rtlCol="0" anchor="t"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defRPr lang="en-US" sz="1400" b="0" kern="1200" dirty="0" smtClean="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+mn-cs"/>
              </a:defRPr>
            </a:lvl1pPr>
            <a:lvl2pPr>
              <a:buClr>
                <a:schemeClr val="tx2"/>
              </a:buClr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2pPr>
            <a:lvl3pPr>
              <a:buClr>
                <a:schemeClr val="tx2"/>
              </a:buClr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ja"/>
              <a:t>クリックしてマスター テキストのスタイルを編集</a:t>
            </a:r>
          </a:p>
          <a:p>
            <a:pPr lvl="1" rtl="0"/>
            <a:r>
              <a:rPr lang="ja"/>
              <a:t>第 2 レベル</a:t>
            </a:r>
          </a:p>
          <a:p>
            <a:pPr lvl="2" rtl="0"/>
            <a:r>
              <a:rPr lang="ja"/>
              <a:t>第 3 レベル</a:t>
            </a:r>
          </a:p>
        </p:txBody>
      </p:sp>
      <p:sp>
        <p:nvSpPr>
          <p:cNvPr id="19" name="コンテンツ プレースホルダー 18">
            <a:extLst>
              <a:ext uri="{FF2B5EF4-FFF2-40B4-BE49-F238E27FC236}">
                <a16:creationId xmlns:a16="http://schemas.microsoft.com/office/drawing/2014/main" id="{81E2BE2C-1D19-F2FC-F91E-A2C73325864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34456" y="1883664"/>
            <a:ext cx="4014216" cy="3511296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1400" b="1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>
              <a:buClr>
                <a:schemeClr val="tx2"/>
              </a:buClr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2pPr>
            <a:lvl3pPr>
              <a:buClr>
                <a:schemeClr val="tx2"/>
              </a:buClr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3pPr>
            <a:lvl4pPr>
              <a:buClr>
                <a:schemeClr val="tx2"/>
              </a:buClr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4pPr>
            <a:lvl5pPr>
              <a:buClr>
                <a:schemeClr val="tx2"/>
              </a:buClr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5pPr>
          </a:lstStyle>
          <a:p>
            <a:pPr lvl="0" rtl="0"/>
            <a:r>
              <a:rPr lang="ja"/>
              <a:t>クリックしてマスター テキストのスタイルを編集</a:t>
            </a:r>
          </a:p>
          <a:p>
            <a:pPr lvl="1" rtl="0"/>
            <a:r>
              <a:rPr lang="ja"/>
              <a:t>第 2 レベル</a:t>
            </a:r>
          </a:p>
          <a:p>
            <a:pPr lvl="2" rtl="0"/>
            <a:r>
              <a:rPr lang="ja"/>
              <a:t>第 3 レベル</a:t>
            </a:r>
          </a:p>
          <a:p>
            <a:pPr lvl="3" rtl="0"/>
            <a:r>
              <a:rPr lang="ja"/>
              <a:t>第 4 レベル</a:t>
            </a:r>
          </a:p>
          <a:p>
            <a:pPr lvl="4" rtl="0"/>
            <a:r>
              <a:rPr lang="ja"/>
              <a:t>第 5 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2128C8D-2511-191A-0965-7E441EDA27B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>
            <a:normAutofit/>
          </a:bodyPr>
          <a:lstStyle>
            <a:lvl1pPr>
              <a:defRPr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ja"/>
              <a:t>20XX 年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D4E08F2-413A-87D7-FC7E-FA7C3282F7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ABE8ED2-48AE-58D3-898D-1C9D6D65A7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229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、コンテンツ、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>
            <a:extLst>
              <a:ext uri="{FF2B5EF4-FFF2-40B4-BE49-F238E27FC236}">
                <a16:creationId xmlns:a16="http://schemas.microsoft.com/office/drawing/2014/main" id="{1F8B0822-A3A0-6F7D-70AC-41FCAAB74F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0206" y="539496"/>
            <a:ext cx="6958584" cy="1435608"/>
          </a:xfrm>
        </p:spPr>
        <p:txBody>
          <a:bodyPr rtlCol="0" anchor="ctr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pPr rtl="0"/>
            <a:r>
              <a:rPr lang="ja"/>
              <a:t>マスター タイトルの書式設定</a:t>
            </a:r>
          </a:p>
        </p:txBody>
      </p:sp>
      <p:pic>
        <p:nvPicPr>
          <p:cNvPr id="10" name="グラフィック 9">
            <a:extLst>
              <a:ext uri="{FF2B5EF4-FFF2-40B4-BE49-F238E27FC236}">
                <a16:creationId xmlns:a16="http://schemas.microsoft.com/office/drawing/2014/main" id="{167BAFAF-EE3F-5B9A-6382-910CD450D2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V="1">
            <a:off x="9408940" y="3205716"/>
            <a:ext cx="809263" cy="932240"/>
          </a:xfrm>
          <a:prstGeom prst="rect">
            <a:avLst/>
          </a:prstGeom>
        </p:spPr>
      </p:pic>
      <p:sp>
        <p:nvSpPr>
          <p:cNvPr id="2" name="長方形 1">
            <a:extLst>
              <a:ext uri="{FF2B5EF4-FFF2-40B4-BE49-F238E27FC236}">
                <a16:creationId xmlns:a16="http://schemas.microsoft.com/office/drawing/2014/main" id="{D231B5D0-8E67-901E-73FB-36D970CB8F97}"/>
              </a:ext>
            </a:extLst>
          </p:cNvPr>
          <p:cNvSpPr/>
          <p:nvPr userDrawn="1"/>
        </p:nvSpPr>
        <p:spPr>
          <a:xfrm>
            <a:off x="711203" y="329416"/>
            <a:ext cx="2503051" cy="5979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6" name="コンテンツ プレースホルダー 7">
            <a:extLst>
              <a:ext uri="{FF2B5EF4-FFF2-40B4-BE49-F238E27FC236}">
                <a16:creationId xmlns:a16="http://schemas.microsoft.com/office/drawing/2014/main" id="{1FEFF780-F9A6-D70C-43AF-EF361A89EEC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950000" y="1965960"/>
            <a:ext cx="6629400" cy="859536"/>
          </a:xfrm>
        </p:spPr>
        <p:txBody>
          <a:bodyPr rtlCol="0" anchor="t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>
              <a:defRPr sz="1600">
                <a:latin typeface="Meiryo UI" panose="020B0604030504040204" pitchFamily="34" charset="-128"/>
                <a:ea typeface="Meiryo UI" panose="020B0604030504040204" pitchFamily="34" charset="-128"/>
              </a:defRPr>
            </a:lvl2pPr>
            <a:lvl3pPr>
              <a:defRPr sz="1600">
                <a:latin typeface="Meiryo UI" panose="020B0604030504040204" pitchFamily="34" charset="-128"/>
                <a:ea typeface="Meiryo UI" panose="020B0604030504040204" pitchFamily="34" charset="-128"/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ja"/>
              <a:t>クリックしてマスター テキストのスタイルを編集</a:t>
            </a:r>
          </a:p>
          <a:p>
            <a:pPr lvl="1" rtl="0"/>
            <a:r>
              <a:rPr lang="ja"/>
              <a:t>第 2 レベル</a:t>
            </a:r>
          </a:p>
          <a:p>
            <a:pPr lvl="2" rtl="0"/>
            <a:r>
              <a:rPr lang="ja"/>
              <a:t>第 3 レベル</a:t>
            </a:r>
          </a:p>
        </p:txBody>
      </p:sp>
      <p:sp>
        <p:nvSpPr>
          <p:cNvPr id="11" name="表プレースホルダー 10">
            <a:extLst>
              <a:ext uri="{FF2B5EF4-FFF2-40B4-BE49-F238E27FC236}">
                <a16:creationId xmlns:a16="http://schemas.microsoft.com/office/drawing/2014/main" id="{9ACBEEE1-322A-B926-9005-21D1F3999AA9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4039564" y="2962656"/>
            <a:ext cx="6539835" cy="3227387"/>
          </a:xfrm>
        </p:spPr>
        <p:txBody>
          <a:bodyPr rtlCol="0">
            <a:normAutofit/>
          </a:bodyPr>
          <a:lstStyle>
            <a:lvl1pPr>
              <a:defRPr sz="1800"/>
            </a:lvl1pPr>
          </a:lstStyle>
          <a:p>
            <a:pPr rtl="0"/>
            <a:r>
              <a:rPr lang="ja-JP" altLang="en-US"/>
              <a:t>表を追加</a:t>
            </a:r>
            <a:endParaRPr lang="en-US" dirty="0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9FCFB5D-5D4D-191A-E033-35889513273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>
            <a:normAutofit/>
          </a:bodyPr>
          <a:lstStyle>
            <a:lvl1pPr>
              <a:defRPr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ja"/>
              <a:t>20XX 年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FB8D263-095A-9E1E-0A55-36A5B42EC2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5E28F88-D01C-0A01-2CA2-DBE75087BA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画像 19" descr="黒の背景にカラフルなグラデーション&#10;&#10;自動生成された説明">
            <a:extLst>
              <a:ext uri="{FF2B5EF4-FFF2-40B4-BE49-F238E27FC236}">
                <a16:creationId xmlns:a16="http://schemas.microsoft.com/office/drawing/2014/main" id="{24AE729D-8A2D-FEFD-3B1F-8025FBBDD5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12219" t="5197"/>
          <a:stretch>
            <a:fillRect/>
          </a:stretch>
        </p:blipFill>
        <p:spPr>
          <a:xfrm rot="14400000">
            <a:off x="-2171467" y="2562333"/>
            <a:ext cx="6626421" cy="4182149"/>
          </a:xfrm>
          <a:custGeom>
            <a:avLst/>
            <a:gdLst>
              <a:gd name="connsiteX0" fmla="*/ 6626421 w 6626421"/>
              <a:gd name="connsiteY0" fmla="*/ 4182149 h 4182149"/>
              <a:gd name="connsiteX1" fmla="*/ 1319145 w 6626421"/>
              <a:gd name="connsiteY1" fmla="*/ 4182149 h 4182149"/>
              <a:gd name="connsiteX2" fmla="*/ 0 w 6626421"/>
              <a:gd name="connsiteY2" fmla="*/ 3420540 h 4182149"/>
              <a:gd name="connsiteX3" fmla="*/ 1974850 w 6626421"/>
              <a:gd name="connsiteY3" fmla="*/ 0 h 4182149"/>
              <a:gd name="connsiteX4" fmla="*/ 6626421 w 6626421"/>
              <a:gd name="connsiteY4" fmla="*/ 2685586 h 418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26421" h="4182149">
                <a:moveTo>
                  <a:pt x="6626421" y="4182149"/>
                </a:moveTo>
                <a:lnTo>
                  <a:pt x="1319145" y="4182149"/>
                </a:lnTo>
                <a:lnTo>
                  <a:pt x="0" y="3420540"/>
                </a:lnTo>
                <a:lnTo>
                  <a:pt x="1974850" y="0"/>
                </a:lnTo>
                <a:lnTo>
                  <a:pt x="6626421" y="2685586"/>
                </a:lnTo>
                <a:close/>
              </a:path>
            </a:pathLst>
          </a:custGeom>
        </p:spPr>
      </p:pic>
      <p:pic>
        <p:nvPicPr>
          <p:cNvPr id="13" name="グラフィック 12">
            <a:extLst>
              <a:ext uri="{FF2B5EF4-FFF2-40B4-BE49-F238E27FC236}">
                <a16:creationId xmlns:a16="http://schemas.microsoft.com/office/drawing/2014/main" id="{92DA2EC6-9201-16D6-4C20-0FB5854C2C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273050" y="2512988"/>
            <a:ext cx="849017" cy="97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9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>
            <a:extLst>
              <a:ext uri="{FF2B5EF4-FFF2-40B4-BE49-F238E27FC236}">
                <a16:creationId xmlns:a16="http://schemas.microsoft.com/office/drawing/2014/main" id="{1F8B0822-A3A0-6F7D-70AC-41FCAAB74F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672" y="411480"/>
            <a:ext cx="9464040" cy="1435608"/>
          </a:xfrm>
        </p:spPr>
        <p:txBody>
          <a:bodyPr rtlCol="0" anchor="t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pPr rtl="0"/>
            <a:r>
              <a:rPr lang="ja"/>
              <a:t>マスター タイトルの書式設定</a:t>
            </a:r>
          </a:p>
        </p:txBody>
      </p:sp>
      <p:pic>
        <p:nvPicPr>
          <p:cNvPr id="10" name="グラフィック 9">
            <a:extLst>
              <a:ext uri="{FF2B5EF4-FFF2-40B4-BE49-F238E27FC236}">
                <a16:creationId xmlns:a16="http://schemas.microsoft.com/office/drawing/2014/main" id="{167BAFAF-EE3F-5B9A-6382-910CD450D2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V="1">
            <a:off x="9408940" y="3205716"/>
            <a:ext cx="809263" cy="932240"/>
          </a:xfrm>
          <a:prstGeom prst="rect">
            <a:avLst/>
          </a:prstGeom>
        </p:spPr>
      </p:pic>
      <p:sp>
        <p:nvSpPr>
          <p:cNvPr id="11" name="表プレースホルダー 10">
            <a:extLst>
              <a:ext uri="{FF2B5EF4-FFF2-40B4-BE49-F238E27FC236}">
                <a16:creationId xmlns:a16="http://schemas.microsoft.com/office/drawing/2014/main" id="{9ACBEEE1-322A-B926-9005-21D1F3999AA9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804672" y="1472184"/>
            <a:ext cx="9537192" cy="3922776"/>
          </a:xfrm>
        </p:spPr>
        <p:txBody>
          <a:bodyPr rtlCol="0">
            <a:normAutofit/>
          </a:bodyPr>
          <a:lstStyle>
            <a:lvl1pPr>
              <a:defRPr sz="1800"/>
            </a:lvl1pPr>
          </a:lstStyle>
          <a:p>
            <a:pPr rtl="0"/>
            <a:r>
              <a:rPr lang="ja-JP" altLang="en-US"/>
              <a:t>表を追加</a:t>
            </a:r>
            <a:endParaRPr lang="en-US" dirty="0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9FCFB5D-5D4D-191A-E033-35889513273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>
            <a:normAutofit/>
          </a:bodyPr>
          <a:lstStyle>
            <a:lvl1pPr>
              <a:defRPr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ja"/>
              <a:t>20XX 年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FB8D263-095A-9E1E-0A55-36A5B42EC2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5E28F88-D01C-0A01-2CA2-DBE75087BA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画像 7" descr="黒の背景を持つカラフルな液体&#10;&#10;中程度の精度で自動的に生成される説明">
            <a:extLst>
              <a:ext uri="{FF2B5EF4-FFF2-40B4-BE49-F238E27FC236}">
                <a16:creationId xmlns:a16="http://schemas.microsoft.com/office/drawing/2014/main" id="{B9D6252C-CE9A-ABBD-43D8-62F708B2B2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3380" y="5552387"/>
            <a:ext cx="3785031" cy="1310811"/>
          </a:xfrm>
          <a:prstGeom prst="rect">
            <a:avLst/>
          </a:prstGeom>
        </p:spPr>
      </p:pic>
      <p:pic>
        <p:nvPicPr>
          <p:cNvPr id="9" name="画像 8" descr="紫色の線が付いたカラフルな液体&#10;&#10;中程度の精度で自動的に生成される説明">
            <a:extLst>
              <a:ext uri="{FF2B5EF4-FFF2-40B4-BE49-F238E27FC236}">
                <a16:creationId xmlns:a16="http://schemas.microsoft.com/office/drawing/2014/main" id="{C975A1D6-EEFF-C8C1-AC72-68C09285D5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686580" y="-9167"/>
            <a:ext cx="5538171" cy="225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333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結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長方形 12">
            <a:extLst>
              <a:ext uri="{FF2B5EF4-FFF2-40B4-BE49-F238E27FC236}">
                <a16:creationId xmlns:a16="http://schemas.microsoft.com/office/drawing/2014/main" id="{E21AC4E5-2B89-481E-46B9-A867F5699CEE}"/>
              </a:ext>
            </a:extLst>
          </p:cNvPr>
          <p:cNvSpPr/>
          <p:nvPr userDrawn="1"/>
        </p:nvSpPr>
        <p:spPr>
          <a:xfrm>
            <a:off x="803566" y="329415"/>
            <a:ext cx="9459997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14" name="画像 13" descr="黒の背景にカラフルなグラデーション&#10;&#10;自動生成された説明">
            <a:extLst>
              <a:ext uri="{FF2B5EF4-FFF2-40B4-BE49-F238E27FC236}">
                <a16:creationId xmlns:a16="http://schemas.microsoft.com/office/drawing/2014/main" id="{C425D3D8-6FFB-E26C-2DDC-EAE565DDDD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76" t="13872" r="4114" b="8199"/>
          <a:stretch/>
        </p:blipFill>
        <p:spPr>
          <a:xfrm rot="10800000">
            <a:off x="-2" y="-2"/>
            <a:ext cx="10838727" cy="6858001"/>
          </a:xfrm>
          <a:prstGeom prst="rect">
            <a:avLst/>
          </a:prstGeom>
        </p:spPr>
      </p:pic>
      <p:pic>
        <p:nvPicPr>
          <p:cNvPr id="15" name="グラフィック 14">
            <a:extLst>
              <a:ext uri="{FF2B5EF4-FFF2-40B4-BE49-F238E27FC236}">
                <a16:creationId xmlns:a16="http://schemas.microsoft.com/office/drawing/2014/main" id="{2B0B6FA5-0AFE-69A5-2CE6-27D1CBF5F0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43365" y="1390616"/>
            <a:ext cx="849017" cy="978035"/>
          </a:xfrm>
          <a:prstGeom prst="rect">
            <a:avLst/>
          </a:prstGeom>
        </p:spPr>
      </p:pic>
      <p:pic>
        <p:nvPicPr>
          <p:cNvPr id="16" name="グラフィック 15">
            <a:extLst>
              <a:ext uri="{FF2B5EF4-FFF2-40B4-BE49-F238E27FC236}">
                <a16:creationId xmlns:a16="http://schemas.microsoft.com/office/drawing/2014/main" id="{8CA221E3-E5C1-6778-BDF2-B5527950BB3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12015" y="4219529"/>
            <a:ext cx="849017" cy="978035"/>
          </a:xfrm>
          <a:prstGeom prst="rect">
            <a:avLst/>
          </a:prstGeom>
        </p:spPr>
      </p:pic>
      <p:sp>
        <p:nvSpPr>
          <p:cNvPr id="17" name="楕円 16">
            <a:extLst>
              <a:ext uri="{FF2B5EF4-FFF2-40B4-BE49-F238E27FC236}">
                <a16:creationId xmlns:a16="http://schemas.microsoft.com/office/drawing/2014/main" id="{8EF24DD3-EDCB-7DE8-426A-6EFA267D6B0C}"/>
              </a:ext>
            </a:extLst>
          </p:cNvPr>
          <p:cNvSpPr/>
          <p:nvPr userDrawn="1"/>
        </p:nvSpPr>
        <p:spPr>
          <a:xfrm>
            <a:off x="4233672" y="1527048"/>
            <a:ext cx="2606040" cy="2606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35E4463-3EAA-4A1D-028E-15858531ED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672" y="2688336"/>
            <a:ext cx="9464040" cy="2459736"/>
          </a:xfrm>
        </p:spPr>
        <p:txBody>
          <a:bodyPr rtlCol="0" anchor="b">
            <a:normAutofit/>
          </a:bodyPr>
          <a:lstStyle>
            <a:lvl1pPr algn="ctr">
              <a:lnSpc>
                <a:spcPct val="90000"/>
              </a:lnSpc>
              <a:defRPr sz="36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pPr rtl="0"/>
            <a:r>
              <a:rPr lang="ja"/>
              <a:t>マスター タイトルの書式設定</a:t>
            </a:r>
          </a:p>
        </p:txBody>
      </p:sp>
      <p:sp>
        <p:nvSpPr>
          <p:cNvPr id="18" name="図プレースホルダー 11">
            <a:extLst>
              <a:ext uri="{FF2B5EF4-FFF2-40B4-BE49-F238E27FC236}">
                <a16:creationId xmlns:a16="http://schemas.microsoft.com/office/drawing/2014/main" id="{5958D5F2-B610-B25E-1D2D-71EC79D2A9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43400" y="1645920"/>
            <a:ext cx="2377440" cy="237744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</a:lstStyle>
          <a:p>
            <a:pPr rtl="0"/>
            <a:r>
              <a:rPr lang="ja-JP" altLang="en-US"/>
              <a:t>アイコンをクリックして図を追加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14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区切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長方形 4">
            <a:extLst>
              <a:ext uri="{FF2B5EF4-FFF2-40B4-BE49-F238E27FC236}">
                <a16:creationId xmlns:a16="http://schemas.microsoft.com/office/drawing/2014/main" id="{F97F71CF-7463-EE58-8673-70FF6E01D635}"/>
              </a:ext>
            </a:extLst>
          </p:cNvPr>
          <p:cNvSpPr/>
          <p:nvPr userDrawn="1"/>
        </p:nvSpPr>
        <p:spPr>
          <a:xfrm>
            <a:off x="803566" y="329415"/>
            <a:ext cx="9459997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7" name="画像 6" descr="黒の背景にカラフルなグラデーション&#10;&#10;自動生成された説明">
            <a:extLst>
              <a:ext uri="{FF2B5EF4-FFF2-40B4-BE49-F238E27FC236}">
                <a16:creationId xmlns:a16="http://schemas.microsoft.com/office/drawing/2014/main" id="{35BEB45A-F384-D7C9-A3CB-75375E4B69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728" t="-787" r="-1" b="2794"/>
          <a:stretch/>
        </p:blipFill>
        <p:spPr>
          <a:xfrm rot="10800000">
            <a:off x="147778" y="-1"/>
            <a:ext cx="11843113" cy="6516282"/>
          </a:xfrm>
          <a:prstGeom prst="rect">
            <a:avLst/>
          </a:prstGeom>
        </p:spPr>
      </p:pic>
      <p:grpSp>
        <p:nvGrpSpPr>
          <p:cNvPr id="8" name="グループ 7">
            <a:extLst>
              <a:ext uri="{FF2B5EF4-FFF2-40B4-BE49-F238E27FC236}">
                <a16:creationId xmlns:a16="http://schemas.microsoft.com/office/drawing/2014/main" id="{210DECF3-C5B2-7596-8F56-1A7469F36886}"/>
              </a:ext>
            </a:extLst>
          </p:cNvPr>
          <p:cNvGrpSpPr/>
          <p:nvPr userDrawn="1"/>
        </p:nvGrpSpPr>
        <p:grpSpPr>
          <a:xfrm rot="10800000">
            <a:off x="3039303" y="555295"/>
            <a:ext cx="5490384" cy="5535077"/>
            <a:chOff x="2470935" y="599843"/>
            <a:chExt cx="5490384" cy="5535077"/>
          </a:xfrm>
        </p:grpSpPr>
        <p:pic>
          <p:nvPicPr>
            <p:cNvPr id="10" name="グラフィック 9">
              <a:extLst>
                <a:ext uri="{FF2B5EF4-FFF2-40B4-BE49-F238E27FC236}">
                  <a16:creationId xmlns:a16="http://schemas.microsoft.com/office/drawing/2014/main" id="{9A5C777D-A2B2-306B-76C2-3E13CEC5C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470935" y="599843"/>
              <a:ext cx="849017" cy="978035"/>
            </a:xfrm>
            <a:prstGeom prst="rect">
              <a:avLst/>
            </a:prstGeom>
          </p:spPr>
        </p:pic>
        <p:pic>
          <p:nvPicPr>
            <p:cNvPr id="11" name="グラフィック 10">
              <a:extLst>
                <a:ext uri="{FF2B5EF4-FFF2-40B4-BE49-F238E27FC236}">
                  <a16:creationId xmlns:a16="http://schemas.microsoft.com/office/drawing/2014/main" id="{CB86DD9E-B0D3-146B-90C5-1F835B4B6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112302" y="5156885"/>
              <a:ext cx="849017" cy="978035"/>
            </a:xfrm>
            <a:prstGeom prst="rect">
              <a:avLst/>
            </a:prstGeom>
          </p:spPr>
        </p:pic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435E4463-3EAA-4A1D-028E-15858531ED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44368" y="1417320"/>
            <a:ext cx="5367528" cy="2194560"/>
          </a:xfrm>
        </p:spPr>
        <p:txBody>
          <a:bodyPr rtlCol="0" anchor="b">
            <a:normAutofit/>
          </a:bodyPr>
          <a:lstStyle>
            <a:lvl1pPr algn="ctr">
              <a:lnSpc>
                <a:spcPct val="90000"/>
              </a:lnSpc>
              <a:defRPr sz="36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pPr rtl="0"/>
            <a:r>
              <a:rPr lang="ja"/>
              <a:t>マスター タイトルの書式設定</a:t>
            </a:r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8BF31E34-7EF1-9430-2FA0-784F079D7A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4368" y="3602736"/>
            <a:ext cx="5367528" cy="949325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pPr lvl="0" rtl="0"/>
            <a:r>
              <a:rPr lang="ja"/>
              <a:t>クリックしてマスター テキストのスタイルを編集</a:t>
            </a:r>
          </a:p>
        </p:txBody>
      </p:sp>
    </p:spTree>
    <p:extLst>
      <p:ext uri="{BB962C8B-B14F-4D97-AF65-F5344CB8AC3E}">
        <p14:creationId xmlns:p14="http://schemas.microsoft.com/office/powerpoint/2010/main" val="1576611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 (右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長方形 5">
            <a:extLst>
              <a:ext uri="{FF2B5EF4-FFF2-40B4-BE49-F238E27FC236}">
                <a16:creationId xmlns:a16="http://schemas.microsoft.com/office/drawing/2014/main" id="{8BA3E124-5798-04DF-D85C-468DB4EC9F07}"/>
              </a:ext>
            </a:extLst>
          </p:cNvPr>
          <p:cNvSpPr/>
          <p:nvPr userDrawn="1"/>
        </p:nvSpPr>
        <p:spPr>
          <a:xfrm>
            <a:off x="803567" y="329415"/>
            <a:ext cx="3538724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9" name="画像 8" descr="黒の背景に紫色とピンクのグラデーション&#10;&#10;自動生成された説明">
            <a:extLst>
              <a:ext uri="{FF2B5EF4-FFF2-40B4-BE49-F238E27FC236}">
                <a16:creationId xmlns:a16="http://schemas.microsoft.com/office/drawing/2014/main" id="{827662AF-0BAF-6D15-2F77-9241FBB7DD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19398"/>
          <a:stretch>
            <a:fillRect/>
          </a:stretch>
        </p:blipFill>
        <p:spPr>
          <a:xfrm rot="12600000">
            <a:off x="-1186695" y="-47254"/>
            <a:ext cx="8514377" cy="6482357"/>
          </a:xfrm>
          <a:custGeom>
            <a:avLst/>
            <a:gdLst>
              <a:gd name="connsiteX0" fmla="*/ 8514377 w 8514377"/>
              <a:gd name="connsiteY0" fmla="*/ 4473859 h 6482357"/>
              <a:gd name="connsiteX1" fmla="*/ 5035556 w 8514377"/>
              <a:gd name="connsiteY1" fmla="*/ 6482357 h 6482357"/>
              <a:gd name="connsiteX2" fmla="*/ 1109801 w 8514377"/>
              <a:gd name="connsiteY2" fmla="*/ 6482357 h 6482357"/>
              <a:gd name="connsiteX3" fmla="*/ 0 w 8514377"/>
              <a:gd name="connsiteY3" fmla="*/ 4560126 h 6482357"/>
              <a:gd name="connsiteX4" fmla="*/ 0 w 8514377"/>
              <a:gd name="connsiteY4" fmla="*/ 1470700 h 6482357"/>
              <a:gd name="connsiteX5" fmla="*/ 2547328 w 8514377"/>
              <a:gd name="connsiteY5" fmla="*/ 0 h 6482357"/>
              <a:gd name="connsiteX6" fmla="*/ 5931393 w 8514377"/>
              <a:gd name="connsiteY6" fmla="*/ 0 h 6482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14377" h="6482357">
                <a:moveTo>
                  <a:pt x="8514377" y="4473859"/>
                </a:moveTo>
                <a:lnTo>
                  <a:pt x="5035556" y="6482357"/>
                </a:lnTo>
                <a:lnTo>
                  <a:pt x="1109801" y="6482357"/>
                </a:lnTo>
                <a:lnTo>
                  <a:pt x="0" y="4560126"/>
                </a:lnTo>
                <a:lnTo>
                  <a:pt x="0" y="1470700"/>
                </a:lnTo>
                <a:lnTo>
                  <a:pt x="2547328" y="0"/>
                </a:lnTo>
                <a:lnTo>
                  <a:pt x="5931393" y="0"/>
                </a:lnTo>
                <a:close/>
              </a:path>
            </a:pathLst>
          </a:cu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A8327A7-341D-40E2-FE83-F00DE9326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2376" y="2194560"/>
            <a:ext cx="3621024" cy="2121408"/>
          </a:xfrm>
        </p:spPr>
        <p:txBody>
          <a:bodyPr rtlCol="0">
            <a:normAutofit/>
          </a:bodyPr>
          <a:lstStyle>
            <a:lvl1pPr algn="ctr">
              <a:lnSpc>
                <a:spcPct val="90000"/>
              </a:lnSpc>
              <a:defRPr sz="3600" baseline="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pPr rtl="0"/>
            <a:r>
              <a:rPr lang="ja"/>
              <a:t>マスター タイトルの書式設定</a:t>
            </a:r>
          </a:p>
        </p:txBody>
      </p:sp>
      <p:sp>
        <p:nvSpPr>
          <p:cNvPr id="10" name="コンテンツ プレースホルダー 7">
            <a:extLst>
              <a:ext uri="{FF2B5EF4-FFF2-40B4-BE49-F238E27FC236}">
                <a16:creationId xmlns:a16="http://schemas.microsoft.com/office/drawing/2014/main" id="{24DD5641-C57E-F509-6D45-46129581404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318155" y="393616"/>
            <a:ext cx="3539646" cy="6070600"/>
          </a:xfrm>
        </p:spPr>
        <p:txBody>
          <a:bodyPr rtlCol="0" anchor="ctr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800" b="1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>
              <a:defRPr sz="1600">
                <a:latin typeface="Meiryo UI" panose="020B0604030504040204" pitchFamily="34" charset="-128"/>
                <a:ea typeface="Meiryo UI" panose="020B0604030504040204" pitchFamily="34" charset="-128"/>
              </a:defRPr>
            </a:lvl2pPr>
            <a:lvl3pPr>
              <a:defRPr sz="1600">
                <a:latin typeface="Meiryo UI" panose="020B0604030504040204" pitchFamily="34" charset="-128"/>
                <a:ea typeface="Meiryo UI" panose="020B0604030504040204" pitchFamily="34" charset="-128"/>
              </a:defRPr>
            </a:lvl3pPr>
            <a:lvl4pPr>
              <a:defRPr sz="1600">
                <a:latin typeface="Meiryo UI" panose="020B0604030504040204" pitchFamily="34" charset="-128"/>
                <a:ea typeface="Meiryo UI" panose="020B0604030504040204" pitchFamily="34" charset="-128"/>
              </a:defRPr>
            </a:lvl4pPr>
            <a:lvl5pPr>
              <a:defRPr sz="1600">
                <a:latin typeface="Meiryo UI" panose="020B0604030504040204" pitchFamily="34" charset="-128"/>
                <a:ea typeface="Meiryo UI" panose="020B0604030504040204" pitchFamily="34" charset="-128"/>
              </a:defRPr>
            </a:lvl5pPr>
          </a:lstStyle>
          <a:p>
            <a:pPr lvl="0" rtl="0"/>
            <a:r>
              <a:rPr lang="ja"/>
              <a:t>クリックしてマスター テキストのスタイルを編集</a:t>
            </a:r>
          </a:p>
          <a:p>
            <a:pPr lvl="1" rtl="0"/>
            <a:r>
              <a:rPr lang="ja"/>
              <a:t>第 2 レベル</a:t>
            </a:r>
          </a:p>
          <a:p>
            <a:pPr lvl="2" rtl="0"/>
            <a:r>
              <a:rPr lang="ja"/>
              <a:t>第 3 レベル</a:t>
            </a:r>
          </a:p>
          <a:p>
            <a:pPr lvl="3" rtl="0"/>
            <a:r>
              <a:rPr lang="ja"/>
              <a:t>第 4 レベル</a:t>
            </a:r>
          </a:p>
          <a:p>
            <a:pPr lvl="4" rtl="0"/>
            <a:r>
              <a:rPr lang="ja"/>
              <a:t>第 5 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1D12046-C0D1-8657-A169-8AE89D82B74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>
            <a:normAutofit/>
          </a:bodyPr>
          <a:lstStyle>
            <a:lvl1pPr>
              <a:defRPr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ja"/>
              <a:t>20XX 年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A2EE2E2-CE39-4B10-FFC4-3B077574EC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5F9EF72-F371-75B2-8BC8-2A3B1BBE25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グラフィック 12">
            <a:extLst>
              <a:ext uri="{FF2B5EF4-FFF2-40B4-BE49-F238E27FC236}">
                <a16:creationId xmlns:a16="http://schemas.microsoft.com/office/drawing/2014/main" id="{09442780-F07F-F8E2-0DE6-A7FB6447AE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2147" y="1177405"/>
            <a:ext cx="849017" cy="978035"/>
          </a:xfrm>
          <a:prstGeom prst="rect">
            <a:avLst/>
          </a:prstGeom>
        </p:spPr>
      </p:pic>
      <p:pic>
        <p:nvPicPr>
          <p:cNvPr id="14" name="グラフィック 13">
            <a:extLst>
              <a:ext uri="{FF2B5EF4-FFF2-40B4-BE49-F238E27FC236}">
                <a16:creationId xmlns:a16="http://schemas.microsoft.com/office/drawing/2014/main" id="{8ED62AC7-D4CF-F7E4-7EB6-B462EEB3FB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34198" y="5028678"/>
            <a:ext cx="849017" cy="97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74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 (右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長方形 5">
            <a:extLst>
              <a:ext uri="{FF2B5EF4-FFF2-40B4-BE49-F238E27FC236}">
                <a16:creationId xmlns:a16="http://schemas.microsoft.com/office/drawing/2014/main" id="{0237384A-AE12-9485-A46A-A67BD2D6D763}"/>
              </a:ext>
            </a:extLst>
          </p:cNvPr>
          <p:cNvSpPr/>
          <p:nvPr userDrawn="1"/>
        </p:nvSpPr>
        <p:spPr>
          <a:xfrm>
            <a:off x="803567" y="329415"/>
            <a:ext cx="3538724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7" name="画像 6" descr="黒の背景にカラフルなグラデーション&#10;&#10;自動生成された説明">
            <a:extLst>
              <a:ext uri="{FF2B5EF4-FFF2-40B4-BE49-F238E27FC236}">
                <a16:creationId xmlns:a16="http://schemas.microsoft.com/office/drawing/2014/main" id="{1B2BB6B9-EF29-3C73-2A3C-CF09EA6D3A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8923"/>
          <a:stretch/>
        </p:blipFill>
        <p:spPr>
          <a:xfrm>
            <a:off x="0" y="506925"/>
            <a:ext cx="5699870" cy="5733888"/>
          </a:xfrm>
          <a:prstGeom prst="rect">
            <a:avLst/>
          </a:prstGeom>
        </p:spPr>
      </p:pic>
      <p:pic>
        <p:nvPicPr>
          <p:cNvPr id="8" name="グラフィック 7">
            <a:extLst>
              <a:ext uri="{FF2B5EF4-FFF2-40B4-BE49-F238E27FC236}">
                <a16:creationId xmlns:a16="http://schemas.microsoft.com/office/drawing/2014/main" id="{78A5217E-2CE2-3F64-6AB4-EB0D30BE27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1599873" y="1268006"/>
            <a:ext cx="849017" cy="978035"/>
          </a:xfrm>
          <a:prstGeom prst="rect">
            <a:avLst/>
          </a:prstGeom>
        </p:spPr>
      </p:pic>
      <p:pic>
        <p:nvPicPr>
          <p:cNvPr id="9" name="グラフィック 8">
            <a:extLst>
              <a:ext uri="{FF2B5EF4-FFF2-40B4-BE49-F238E27FC236}">
                <a16:creationId xmlns:a16="http://schemas.microsoft.com/office/drawing/2014/main" id="{A2FC963C-039A-17E9-178D-44753EC43F7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2897112" y="4722376"/>
            <a:ext cx="849017" cy="978035"/>
          </a:xfrm>
          <a:prstGeom prst="rect">
            <a:avLst/>
          </a:prstGeom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2AE4342B-3BF5-0F3A-721B-C761F0014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096" y="2505456"/>
            <a:ext cx="3575304" cy="2331720"/>
          </a:xfrm>
        </p:spPr>
        <p:txBody>
          <a:bodyPr rtlCol="0">
            <a:normAutofit/>
          </a:bodyPr>
          <a:lstStyle>
            <a:lvl1pPr algn="ctr">
              <a:lnSpc>
                <a:spcPct val="90000"/>
              </a:lnSpc>
              <a:defRPr sz="3600" baseline="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pPr rtl="0"/>
            <a:r>
              <a:rPr lang="ja"/>
              <a:t>マスター タイトルの書式設定</a:t>
            </a:r>
          </a:p>
        </p:txBody>
      </p:sp>
      <p:sp>
        <p:nvSpPr>
          <p:cNvPr id="2" name="コンテンツ プレースホルダー 7">
            <a:extLst>
              <a:ext uri="{FF2B5EF4-FFF2-40B4-BE49-F238E27FC236}">
                <a16:creationId xmlns:a16="http://schemas.microsoft.com/office/drawing/2014/main" id="{0975B60B-4328-7C87-7F8D-0730014D7AE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44767" y="393616"/>
            <a:ext cx="4123944" cy="6070600"/>
          </a:xfrm>
        </p:spPr>
        <p:txBody>
          <a:bodyPr rtlCol="0" anchor="ctr"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>
              <a:defRPr sz="1600">
                <a:latin typeface="Meiryo UI" panose="020B0604030504040204" pitchFamily="34" charset="-128"/>
                <a:ea typeface="Meiryo UI" panose="020B0604030504040204" pitchFamily="34" charset="-128"/>
              </a:defRPr>
            </a:lvl2pPr>
            <a:lvl3pPr>
              <a:defRPr sz="1600">
                <a:latin typeface="Meiryo UI" panose="020B0604030504040204" pitchFamily="34" charset="-128"/>
                <a:ea typeface="Meiryo UI" panose="020B0604030504040204" pitchFamily="34" charset="-128"/>
              </a:defRPr>
            </a:lvl3pPr>
            <a:lvl4pPr>
              <a:defRPr sz="1600">
                <a:latin typeface="Meiryo UI" panose="020B0604030504040204" pitchFamily="34" charset="-128"/>
                <a:ea typeface="Meiryo UI" panose="020B0604030504040204" pitchFamily="34" charset="-128"/>
              </a:defRPr>
            </a:lvl4pPr>
            <a:lvl5pPr>
              <a:defRPr sz="1600">
                <a:latin typeface="Meiryo UI" panose="020B0604030504040204" pitchFamily="34" charset="-128"/>
                <a:ea typeface="Meiryo UI" panose="020B0604030504040204" pitchFamily="34" charset="-128"/>
              </a:defRPr>
            </a:lvl5pPr>
          </a:lstStyle>
          <a:p>
            <a:pPr lvl="0" rtl="0"/>
            <a:r>
              <a:rPr lang="ja"/>
              <a:t>クリックしてマスター テキストのスタイルを編集</a:t>
            </a:r>
          </a:p>
          <a:p>
            <a:pPr lvl="1" rtl="0"/>
            <a:r>
              <a:rPr lang="ja"/>
              <a:t>第 2 レベル</a:t>
            </a:r>
          </a:p>
          <a:p>
            <a:pPr lvl="2" rtl="0"/>
            <a:r>
              <a:rPr lang="ja"/>
              <a:t>第 3 レベル</a:t>
            </a:r>
          </a:p>
          <a:p>
            <a:pPr lvl="3" rtl="0"/>
            <a:r>
              <a:rPr lang="ja"/>
              <a:t>第 4 レベル</a:t>
            </a:r>
          </a:p>
          <a:p>
            <a:pPr lvl="4" rtl="0"/>
            <a:r>
              <a:rPr lang="ja"/>
              <a:t>第 5 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D185C39-AC94-8C87-B244-34719C148A2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>
            <a:normAutofit/>
          </a:bodyPr>
          <a:lstStyle>
            <a:lvl1pPr>
              <a:defRPr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ja"/>
              <a:t>20XX 年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B96E03E-A5BE-A491-2B5F-35AD90AE1C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A6FD6C-9CEF-3304-8E48-7A8C282A27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618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 (左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長方形 5">
            <a:extLst>
              <a:ext uri="{FF2B5EF4-FFF2-40B4-BE49-F238E27FC236}">
                <a16:creationId xmlns:a16="http://schemas.microsoft.com/office/drawing/2014/main" id="{EACC7A06-20DF-11B2-DBA3-4AD5A0782F72}"/>
              </a:ext>
            </a:extLst>
          </p:cNvPr>
          <p:cNvSpPr/>
          <p:nvPr userDrawn="1"/>
        </p:nvSpPr>
        <p:spPr>
          <a:xfrm>
            <a:off x="6711599" y="329415"/>
            <a:ext cx="3538724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7" name="画像 6" descr="紫色と青のグラデーション&#10;&#10;自動生成された説明">
            <a:extLst>
              <a:ext uri="{FF2B5EF4-FFF2-40B4-BE49-F238E27FC236}">
                <a16:creationId xmlns:a16="http://schemas.microsoft.com/office/drawing/2014/main" id="{7F2E8E22-8715-DC35-A1D6-9DE0F7D4E5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20146" y="430094"/>
            <a:ext cx="6635667" cy="5551084"/>
          </a:xfrm>
          <a:prstGeom prst="rect">
            <a:avLst/>
          </a:prstGeom>
        </p:spPr>
      </p:pic>
      <p:pic>
        <p:nvPicPr>
          <p:cNvPr id="8" name="グラフィック 7">
            <a:extLst>
              <a:ext uri="{FF2B5EF4-FFF2-40B4-BE49-F238E27FC236}">
                <a16:creationId xmlns:a16="http://schemas.microsoft.com/office/drawing/2014/main" id="{CFA543A9-6610-874B-5B5A-83D92322A5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5996376" y="1390616"/>
            <a:ext cx="849017" cy="978035"/>
          </a:xfrm>
          <a:prstGeom prst="rect">
            <a:avLst/>
          </a:prstGeom>
        </p:spPr>
      </p:pic>
      <p:pic>
        <p:nvPicPr>
          <p:cNvPr id="9" name="グラフィック 8">
            <a:extLst>
              <a:ext uri="{FF2B5EF4-FFF2-40B4-BE49-F238E27FC236}">
                <a16:creationId xmlns:a16="http://schemas.microsoft.com/office/drawing/2014/main" id="{118BD6AF-5555-EEAD-E54D-5C0AD969A1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8522918" y="4778529"/>
            <a:ext cx="849017" cy="978035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FC23DEBC-4628-999E-0CE4-A99E4EE0D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1696" y="1956816"/>
            <a:ext cx="3502152" cy="3218688"/>
          </a:xfrm>
        </p:spPr>
        <p:txBody>
          <a:bodyPr rtlCol="0">
            <a:normAutofit/>
          </a:bodyPr>
          <a:lstStyle>
            <a:lvl1pPr algn="ctr">
              <a:lnSpc>
                <a:spcPct val="90000"/>
              </a:lnSpc>
              <a:defRPr sz="3600" baseline="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pPr rtl="0"/>
            <a:r>
              <a:rPr lang="ja"/>
              <a:t>マスター タイトルの書式設定</a:t>
            </a:r>
          </a:p>
        </p:txBody>
      </p:sp>
      <p:sp>
        <p:nvSpPr>
          <p:cNvPr id="10" name="コンテンツ プレースホルダー 7">
            <a:extLst>
              <a:ext uri="{FF2B5EF4-FFF2-40B4-BE49-F238E27FC236}">
                <a16:creationId xmlns:a16="http://schemas.microsoft.com/office/drawing/2014/main" id="{6D3C4B38-CA42-D6E7-A813-594FE780EBB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83724" y="705888"/>
            <a:ext cx="4123944" cy="5758328"/>
          </a:xfrm>
        </p:spPr>
        <p:txBody>
          <a:bodyPr rtlCol="0" anchor="ctr"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>
              <a:defRPr sz="1600">
                <a:latin typeface="Meiryo UI" panose="020B0604030504040204" pitchFamily="34" charset="-128"/>
                <a:ea typeface="Meiryo UI" panose="020B0604030504040204" pitchFamily="34" charset="-128"/>
              </a:defRPr>
            </a:lvl2pPr>
            <a:lvl3pPr>
              <a:defRPr sz="1600">
                <a:latin typeface="Meiryo UI" panose="020B0604030504040204" pitchFamily="34" charset="-128"/>
                <a:ea typeface="Meiryo UI" panose="020B0604030504040204" pitchFamily="34" charset="-128"/>
              </a:defRPr>
            </a:lvl3pPr>
            <a:lvl4pPr>
              <a:defRPr sz="1600">
                <a:latin typeface="Meiryo UI" panose="020B0604030504040204" pitchFamily="34" charset="-128"/>
                <a:ea typeface="Meiryo UI" panose="020B0604030504040204" pitchFamily="34" charset="-128"/>
              </a:defRPr>
            </a:lvl4pPr>
            <a:lvl5pPr>
              <a:defRPr sz="1600">
                <a:latin typeface="Meiryo UI" panose="020B0604030504040204" pitchFamily="34" charset="-128"/>
                <a:ea typeface="Meiryo UI" panose="020B0604030504040204" pitchFamily="34" charset="-128"/>
              </a:defRPr>
            </a:lvl5pPr>
          </a:lstStyle>
          <a:p>
            <a:pPr lvl="0" rtl="0"/>
            <a:r>
              <a:rPr lang="ja"/>
              <a:t>クリックしてマスター テキストのスタイルを編集</a:t>
            </a:r>
          </a:p>
          <a:p>
            <a:pPr lvl="1" rtl="0"/>
            <a:r>
              <a:rPr lang="ja"/>
              <a:t>第 2 レベル</a:t>
            </a:r>
          </a:p>
          <a:p>
            <a:pPr lvl="2" rtl="0"/>
            <a:r>
              <a:rPr lang="ja"/>
              <a:t>第 3 レベル</a:t>
            </a:r>
          </a:p>
          <a:p>
            <a:pPr lvl="3" rtl="0"/>
            <a:r>
              <a:rPr lang="ja"/>
              <a:t>第 4 レベル</a:t>
            </a:r>
          </a:p>
          <a:p>
            <a:pPr lvl="4" rtl="0"/>
            <a:r>
              <a:rPr lang="ja"/>
              <a:t>第 5 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5E7106E-AE9C-748D-BFA7-A5C720C40C7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>
            <a:normAutofit/>
          </a:bodyPr>
          <a:lstStyle>
            <a:lvl1pPr>
              <a:defRPr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ja"/>
              <a:t>20XX 年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FE05E23-DC2F-F555-BE36-6A4BA26749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72624F6-261B-7F20-EE2A-8BE5871734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29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引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長方形 5">
            <a:extLst>
              <a:ext uri="{FF2B5EF4-FFF2-40B4-BE49-F238E27FC236}">
                <a16:creationId xmlns:a16="http://schemas.microsoft.com/office/drawing/2014/main" id="{EFF983AA-CC8F-F29A-16B4-FA97410056A9}"/>
              </a:ext>
            </a:extLst>
          </p:cNvPr>
          <p:cNvSpPr/>
          <p:nvPr userDrawn="1"/>
        </p:nvSpPr>
        <p:spPr>
          <a:xfrm>
            <a:off x="803566" y="329415"/>
            <a:ext cx="9459997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7" name="画像 6" descr="黒の背景に紫色とピンクのグラデーション&#10;&#10;自動生成された説明">
            <a:extLst>
              <a:ext uri="{FF2B5EF4-FFF2-40B4-BE49-F238E27FC236}">
                <a16:creationId xmlns:a16="http://schemas.microsoft.com/office/drawing/2014/main" id="{E0936C36-F50A-1523-04B4-873B36EE90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24545" y="5588693"/>
            <a:ext cx="3077487" cy="1269307"/>
          </a:xfrm>
          <a:prstGeom prst="rect">
            <a:avLst/>
          </a:prstGeom>
        </p:spPr>
      </p:pic>
      <p:pic>
        <p:nvPicPr>
          <p:cNvPr id="8" name="グラフィック 7">
            <a:extLst>
              <a:ext uri="{FF2B5EF4-FFF2-40B4-BE49-F238E27FC236}">
                <a16:creationId xmlns:a16="http://schemas.microsoft.com/office/drawing/2014/main" id="{A3FF0649-2CAB-E241-1544-28122132EC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405889" y="5226745"/>
            <a:ext cx="849017" cy="978035"/>
          </a:xfrm>
          <a:prstGeom prst="rect">
            <a:avLst/>
          </a:prstGeom>
        </p:spPr>
      </p:pic>
      <p:pic>
        <p:nvPicPr>
          <p:cNvPr id="9" name="画像 8" descr="黒の背景に紫色とピンクのグラデーション&#10;&#10;自動生成された説明">
            <a:extLst>
              <a:ext uri="{FF2B5EF4-FFF2-40B4-BE49-F238E27FC236}">
                <a16:creationId xmlns:a16="http://schemas.microsoft.com/office/drawing/2014/main" id="{A3D7DA26-5AF7-F723-8332-D397C9D4FE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4749" y="0"/>
            <a:ext cx="8497251" cy="2945508"/>
          </a:xfrm>
          <a:prstGeom prst="rect">
            <a:avLst/>
          </a:prstGeom>
        </p:spPr>
      </p:pic>
      <p:pic>
        <p:nvPicPr>
          <p:cNvPr id="10" name="グラフィック 9">
            <a:extLst>
              <a:ext uri="{FF2B5EF4-FFF2-40B4-BE49-F238E27FC236}">
                <a16:creationId xmlns:a16="http://schemas.microsoft.com/office/drawing/2014/main" id="{4C212B63-01C0-9907-1952-5BD55C77E0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9420682" y="255984"/>
            <a:ext cx="849017" cy="978035"/>
          </a:xfrm>
          <a:prstGeom prst="rect">
            <a:avLst/>
          </a:prstGeom>
        </p:spPr>
      </p:pic>
      <p:sp>
        <p:nvSpPr>
          <p:cNvPr id="13" name="楕円 12">
            <a:extLst>
              <a:ext uri="{FF2B5EF4-FFF2-40B4-BE49-F238E27FC236}">
                <a16:creationId xmlns:a16="http://schemas.microsoft.com/office/drawing/2014/main" id="{B39D6EFD-3D88-AC8E-C91F-AE704D5DC61D}"/>
              </a:ext>
            </a:extLst>
          </p:cNvPr>
          <p:cNvSpPr/>
          <p:nvPr userDrawn="1"/>
        </p:nvSpPr>
        <p:spPr>
          <a:xfrm>
            <a:off x="1161288" y="2121408"/>
            <a:ext cx="2606040" cy="2606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4" name="タイトル 13">
            <a:extLst>
              <a:ext uri="{FF2B5EF4-FFF2-40B4-BE49-F238E27FC236}">
                <a16:creationId xmlns:a16="http://schemas.microsoft.com/office/drawing/2014/main" id="{1F4C90D2-BA10-F371-768C-4773A2DD07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4216" y="1353312"/>
            <a:ext cx="5824728" cy="2459736"/>
          </a:xfrm>
        </p:spPr>
        <p:txBody>
          <a:bodyPr lIns="91440" rIns="91440" rtlCol="0" anchor="b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pPr rtl="0"/>
            <a:r>
              <a:rPr lang="ja"/>
              <a:t>マスター タイトルの書式設定</a:t>
            </a:r>
          </a:p>
        </p:txBody>
      </p:sp>
      <p:sp>
        <p:nvSpPr>
          <p:cNvPr id="12" name="図プレースホルダー 11">
            <a:extLst>
              <a:ext uri="{FF2B5EF4-FFF2-40B4-BE49-F238E27FC236}">
                <a16:creationId xmlns:a16="http://schemas.microsoft.com/office/drawing/2014/main" id="{4110A2D0-5263-97B9-023B-7DEE66187D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5588" y="2235708"/>
            <a:ext cx="2377440" cy="237744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</a:lstStyle>
          <a:p>
            <a:pPr rtl="0"/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A34938F3-05CE-10DD-2D42-621C5ECDCB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14216" y="4050792"/>
            <a:ext cx="5824728" cy="1104900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 b="1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pPr lvl="0" rtl="0"/>
            <a:r>
              <a:rPr lang="ja"/>
              <a:t>クリックしてマスター テキストのスタイルを編集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7DA4635-CD35-105A-54F6-571A5B6C469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>
            <a:normAutofit/>
          </a:bodyPr>
          <a:lstStyle>
            <a:lvl1pPr>
              <a:defRPr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ja"/>
              <a:t>20XX 年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932984F-04B1-F977-FBD2-4592E8E4D0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28DD725-F823-F190-62A8-AC33F67CA6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画像 16" descr="黒の背景に紫色とピンクのグラデーション&#10;&#10;自動生成された説明">
            <a:extLst>
              <a:ext uri="{FF2B5EF4-FFF2-40B4-BE49-F238E27FC236}">
                <a16:creationId xmlns:a16="http://schemas.microsoft.com/office/drawing/2014/main" id="{5DFBE14A-32CA-8A3F-8C86-D04E6B1DB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5293775"/>
            <a:ext cx="2361321" cy="156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大きい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長方形 5">
            <a:extLst>
              <a:ext uri="{FF2B5EF4-FFF2-40B4-BE49-F238E27FC236}">
                <a16:creationId xmlns:a16="http://schemas.microsoft.com/office/drawing/2014/main" id="{33C984FB-85C6-3052-A9EA-F41806C314AF}"/>
              </a:ext>
            </a:extLst>
          </p:cNvPr>
          <p:cNvSpPr/>
          <p:nvPr userDrawn="1"/>
        </p:nvSpPr>
        <p:spPr>
          <a:xfrm>
            <a:off x="803565" y="1291472"/>
            <a:ext cx="9537638" cy="5249368"/>
          </a:xfrm>
          <a:prstGeom prst="rect">
            <a:avLst/>
          </a:prstGeom>
          <a:solidFill>
            <a:srgbClr val="C5E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4898EEF-CE97-B22D-6E75-D121E815D9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672" y="411480"/>
            <a:ext cx="9464040" cy="1325563"/>
          </a:xfrm>
        </p:spPr>
        <p:txBody>
          <a:bodyPr rtlCol="0" anchor="t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pPr rtl="0"/>
            <a:r>
              <a:rPr lang="ja"/>
              <a:t>マスター タイトルの書式設定</a:t>
            </a:r>
          </a:p>
        </p:txBody>
      </p:sp>
      <p:sp>
        <p:nvSpPr>
          <p:cNvPr id="28" name="図プレースホルダー 27">
            <a:extLst>
              <a:ext uri="{FF2B5EF4-FFF2-40B4-BE49-F238E27FC236}">
                <a16:creationId xmlns:a16="http://schemas.microsoft.com/office/drawing/2014/main" id="{3766CFA5-68C3-F68B-7E95-753DDAE1E5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82498" y="1548481"/>
            <a:ext cx="8982675" cy="4736835"/>
          </a:xfrm>
          <a:custGeom>
            <a:avLst/>
            <a:gdLst>
              <a:gd name="connsiteX0" fmla="*/ 3400805 w 8982675"/>
              <a:gd name="connsiteY0" fmla="*/ 4656317 h 4736835"/>
              <a:gd name="connsiteX1" fmla="*/ 3768530 w 8982675"/>
              <a:gd name="connsiteY1" fmla="*/ 4708484 h 4736835"/>
              <a:gd name="connsiteX2" fmla="*/ 3854126 w 8982675"/>
              <a:gd name="connsiteY2" fmla="*/ 4736710 h 4736835"/>
              <a:gd name="connsiteX3" fmla="*/ 3352219 w 8982675"/>
              <a:gd name="connsiteY3" fmla="*/ 4736710 h 4736835"/>
              <a:gd name="connsiteX4" fmla="*/ 3267796 w 8982675"/>
              <a:gd name="connsiteY4" fmla="*/ 4658283 h 4736835"/>
              <a:gd name="connsiteX5" fmla="*/ 3400805 w 8982675"/>
              <a:gd name="connsiteY5" fmla="*/ 4656317 h 4736835"/>
              <a:gd name="connsiteX6" fmla="*/ 0 w 8982675"/>
              <a:gd name="connsiteY6" fmla="*/ 0 h 4736835"/>
              <a:gd name="connsiteX7" fmla="*/ 8982675 w 8982675"/>
              <a:gd name="connsiteY7" fmla="*/ 0 h 4736835"/>
              <a:gd name="connsiteX8" fmla="*/ 8982675 w 8982675"/>
              <a:gd name="connsiteY8" fmla="*/ 4736835 h 4736835"/>
              <a:gd name="connsiteX9" fmla="*/ 3950459 w 8982675"/>
              <a:gd name="connsiteY9" fmla="*/ 4736835 h 4736835"/>
              <a:gd name="connsiteX10" fmla="*/ 3788773 w 8982675"/>
              <a:gd name="connsiteY10" fmla="*/ 4674997 h 4736835"/>
              <a:gd name="connsiteX11" fmla="*/ 3228671 w 8982675"/>
              <a:gd name="connsiteY11" fmla="*/ 4623063 h 4736835"/>
              <a:gd name="connsiteX12" fmla="*/ 3132708 w 8982675"/>
              <a:gd name="connsiteY12" fmla="*/ 4545069 h 4736835"/>
              <a:gd name="connsiteX13" fmla="*/ 2691341 w 8982675"/>
              <a:gd name="connsiteY13" fmla="*/ 4402451 h 4736835"/>
              <a:gd name="connsiteX14" fmla="*/ 2104826 w 8982675"/>
              <a:gd name="connsiteY14" fmla="*/ 4577133 h 4736835"/>
              <a:gd name="connsiteX15" fmla="*/ 540354 w 8982675"/>
              <a:gd name="connsiteY15" fmla="*/ 3817187 h 4736835"/>
              <a:gd name="connsiteX16" fmla="*/ 0 w 8982675"/>
              <a:gd name="connsiteY16" fmla="*/ 3830433 h 473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982675" h="4736835">
                <a:moveTo>
                  <a:pt x="3400805" y="4656317"/>
                </a:moveTo>
                <a:cubicBezTo>
                  <a:pt x="3531347" y="4658926"/>
                  <a:pt x="3654347" y="4675523"/>
                  <a:pt x="3768530" y="4708484"/>
                </a:cubicBezTo>
                <a:cubicBezTo>
                  <a:pt x="3798214" y="4717150"/>
                  <a:pt x="3826726" y="4726559"/>
                  <a:pt x="3854126" y="4736710"/>
                </a:cubicBezTo>
                <a:lnTo>
                  <a:pt x="3352219" y="4736710"/>
                </a:lnTo>
                <a:cubicBezTo>
                  <a:pt x="3323028" y="4709289"/>
                  <a:pt x="3294579" y="4682734"/>
                  <a:pt x="3267796" y="4658283"/>
                </a:cubicBezTo>
                <a:cubicBezTo>
                  <a:pt x="3312939" y="4656132"/>
                  <a:pt x="3357291" y="4655448"/>
                  <a:pt x="3400805" y="4656317"/>
                </a:cubicBezTo>
                <a:close/>
                <a:moveTo>
                  <a:pt x="0" y="0"/>
                </a:moveTo>
                <a:lnTo>
                  <a:pt x="8982675" y="0"/>
                </a:lnTo>
                <a:lnTo>
                  <a:pt x="8982675" y="4736835"/>
                </a:lnTo>
                <a:lnTo>
                  <a:pt x="3950459" y="4736835"/>
                </a:lnTo>
                <a:cubicBezTo>
                  <a:pt x="3900904" y="4713870"/>
                  <a:pt x="3847214" y="4693133"/>
                  <a:pt x="3788773" y="4674997"/>
                </a:cubicBezTo>
                <a:cubicBezTo>
                  <a:pt x="3643810" y="4630924"/>
                  <a:pt x="3458920" y="4609197"/>
                  <a:pt x="3228671" y="4623063"/>
                </a:cubicBezTo>
                <a:cubicBezTo>
                  <a:pt x="3190841" y="4589513"/>
                  <a:pt x="3157763" y="4562153"/>
                  <a:pt x="3132708" y="4545069"/>
                </a:cubicBezTo>
                <a:cubicBezTo>
                  <a:pt x="3009900" y="4465156"/>
                  <a:pt x="2876972" y="4398675"/>
                  <a:pt x="2691341" y="4402451"/>
                </a:cubicBezTo>
                <a:cubicBezTo>
                  <a:pt x="2485283" y="4409074"/>
                  <a:pt x="2289531" y="4465898"/>
                  <a:pt x="2104826" y="4577133"/>
                </a:cubicBezTo>
                <a:cubicBezTo>
                  <a:pt x="1783304" y="4259153"/>
                  <a:pt x="1229373" y="3910408"/>
                  <a:pt x="540354" y="3817187"/>
                </a:cubicBezTo>
                <a:cubicBezTo>
                  <a:pt x="359907" y="3797131"/>
                  <a:pt x="179768" y="3802888"/>
                  <a:pt x="0" y="3830433"/>
                </a:cubicBez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ja-JP" altLang="en-US"/>
              <a:t>アイコンをクリックして図を追加</a:t>
            </a:r>
            <a:endParaRPr lang="en-US" dirty="0"/>
          </a:p>
        </p:txBody>
      </p:sp>
      <p:pic>
        <p:nvPicPr>
          <p:cNvPr id="7" name="画像 6" descr="黒の背景に紫色とピンクのグラデーション&#10;&#10;自動生成された説明">
            <a:extLst>
              <a:ext uri="{FF2B5EF4-FFF2-40B4-BE49-F238E27FC236}">
                <a16:creationId xmlns:a16="http://schemas.microsoft.com/office/drawing/2014/main" id="{846F15F4-7014-4E14-56B7-56D54599BA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15" t="-15152"/>
          <a:stretch/>
        </p:blipFill>
        <p:spPr>
          <a:xfrm rot="10800000" flipH="1">
            <a:off x="7432159" y="-25812"/>
            <a:ext cx="4767411" cy="837980"/>
          </a:xfrm>
          <a:prstGeom prst="rect">
            <a:avLst/>
          </a:prstGeom>
        </p:spPr>
      </p:pic>
      <p:pic>
        <p:nvPicPr>
          <p:cNvPr id="9" name="画像 8" descr="黒の背景に紫色とピンクのグラデーション&#10;&#10;自動生成された説明">
            <a:extLst>
              <a:ext uri="{FF2B5EF4-FFF2-40B4-BE49-F238E27FC236}">
                <a16:creationId xmlns:a16="http://schemas.microsoft.com/office/drawing/2014/main" id="{3A669BB6-5B89-62EF-E05B-39C24D4741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963474" y="5867628"/>
            <a:ext cx="4983673" cy="990372"/>
          </a:xfrm>
          <a:prstGeom prst="rect">
            <a:avLst/>
          </a:prstGeom>
        </p:spPr>
      </p:pic>
      <p:pic>
        <p:nvPicPr>
          <p:cNvPr id="11" name="画像 10" descr="紫色の線が付いたカラフルなグラデーションの図形&#10;&#10;中程度の精度で自動的に生成される説明">
            <a:extLst>
              <a:ext uri="{FF2B5EF4-FFF2-40B4-BE49-F238E27FC236}">
                <a16:creationId xmlns:a16="http://schemas.microsoft.com/office/drawing/2014/main" id="{6B7DEE27-0CA8-84BE-2C04-6FDB3E5881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4753929"/>
            <a:ext cx="5788201" cy="2104070"/>
          </a:xfrm>
          <a:prstGeom prst="rect">
            <a:avLst/>
          </a:prstGeom>
        </p:spPr>
      </p:pic>
      <p:pic>
        <p:nvPicPr>
          <p:cNvPr id="12" name="グラフィック 11">
            <a:extLst>
              <a:ext uri="{FF2B5EF4-FFF2-40B4-BE49-F238E27FC236}">
                <a16:creationId xmlns:a16="http://schemas.microsoft.com/office/drawing/2014/main" id="{AB0126E7-35C8-4EB5-B66B-D1260C4AE37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0380" y="5498683"/>
            <a:ext cx="904680" cy="104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196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 2 つのコンテンツ (左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長方形 5">
            <a:extLst>
              <a:ext uri="{FF2B5EF4-FFF2-40B4-BE49-F238E27FC236}">
                <a16:creationId xmlns:a16="http://schemas.microsoft.com/office/drawing/2014/main" id="{C653AAB7-5928-57F2-05DE-9C551FC2F2E3}"/>
              </a:ext>
            </a:extLst>
          </p:cNvPr>
          <p:cNvSpPr/>
          <p:nvPr userDrawn="1"/>
        </p:nvSpPr>
        <p:spPr>
          <a:xfrm>
            <a:off x="6711599" y="329415"/>
            <a:ext cx="3538724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1F8B0822-A3A0-6F7D-70AC-41FCAAB74F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539496"/>
            <a:ext cx="5961888" cy="1527048"/>
          </a:xfrm>
        </p:spPr>
        <p:txBody>
          <a:bodyPr rtlCol="0" anchor="ctr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pPr rtl="0"/>
            <a:r>
              <a:rPr lang="ja"/>
              <a:t>マスター タイトルの書式設定</a:t>
            </a:r>
          </a:p>
        </p:txBody>
      </p:sp>
      <p:sp>
        <p:nvSpPr>
          <p:cNvPr id="2" name="コンテンツ プレースホルダー 7">
            <a:extLst>
              <a:ext uri="{FF2B5EF4-FFF2-40B4-BE49-F238E27FC236}">
                <a16:creationId xmlns:a16="http://schemas.microsoft.com/office/drawing/2014/main" id="{BB8C22E1-E317-84DE-8D3D-93F1009D05F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6072" y="2112264"/>
            <a:ext cx="2618541" cy="4197096"/>
          </a:xfrm>
        </p:spPr>
        <p:txBody>
          <a:bodyPr rtlCol="0" anchor="t">
            <a:normAutofit/>
          </a:bodyPr>
          <a:lstStyle>
            <a:lvl1pPr marL="228600" indent="-2286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>
              <a:defRPr sz="1600">
                <a:latin typeface="Meiryo UI" panose="020B0604030504040204" pitchFamily="34" charset="-128"/>
                <a:ea typeface="Meiryo UI" panose="020B0604030504040204" pitchFamily="34" charset="-128"/>
              </a:defRPr>
            </a:lvl2pPr>
            <a:lvl3pPr>
              <a:defRPr sz="1600">
                <a:latin typeface="Meiryo UI" panose="020B0604030504040204" pitchFamily="34" charset="-128"/>
                <a:ea typeface="Meiryo UI" panose="020B0604030504040204" pitchFamily="34" charset="-128"/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ja"/>
              <a:t>クリックしてマスター テキストのスタイルを編集</a:t>
            </a:r>
          </a:p>
          <a:p>
            <a:pPr lvl="1" rtl="0"/>
            <a:r>
              <a:rPr lang="ja"/>
              <a:t>第 2 レベル</a:t>
            </a:r>
          </a:p>
          <a:p>
            <a:pPr lvl="2" rtl="0"/>
            <a:r>
              <a:rPr lang="ja"/>
              <a:t>第 3 レベル</a:t>
            </a:r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97DB1F03-8346-3188-F1C7-B0A5E86F630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538728" y="2112264"/>
            <a:ext cx="2618541" cy="4197096"/>
          </a:xfrm>
        </p:spPr>
        <p:txBody>
          <a:bodyPr rtlCol="0" anchor="t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>
              <a:defRPr sz="1600">
                <a:latin typeface="Meiryo UI" panose="020B0604030504040204" pitchFamily="34" charset="-128"/>
                <a:ea typeface="Meiryo UI" panose="020B0604030504040204" pitchFamily="34" charset="-128"/>
              </a:defRPr>
            </a:lvl2pPr>
            <a:lvl3pPr>
              <a:defRPr sz="1600">
                <a:latin typeface="Meiryo UI" panose="020B0604030504040204" pitchFamily="34" charset="-128"/>
                <a:ea typeface="Meiryo UI" panose="020B0604030504040204" pitchFamily="34" charset="-128"/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ja"/>
              <a:t>クリックしてマスター テキストのスタイルを編集</a:t>
            </a:r>
          </a:p>
          <a:p>
            <a:pPr lvl="1" rtl="0"/>
            <a:r>
              <a:rPr lang="ja"/>
              <a:t>第 2 レベル</a:t>
            </a:r>
          </a:p>
          <a:p>
            <a:pPr lvl="2" rtl="0"/>
            <a:r>
              <a:rPr lang="ja"/>
              <a:t>第 3 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9FCFB5D-5D4D-191A-E033-35889513273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>
            <a:normAutofit/>
          </a:bodyPr>
          <a:lstStyle>
            <a:lvl1pPr>
              <a:defRPr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ja"/>
              <a:t>20XX 年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FB8D263-095A-9E1E-0A55-36A5B42EC2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5E28F88-D01C-0A01-2CA2-DBE75087BA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画像 8" descr="紫色の線が付いたカラフルな液体&#10;&#10;中程度の精度で自動的に生成される説明">
            <a:extLst>
              <a:ext uri="{FF2B5EF4-FFF2-40B4-BE49-F238E27FC236}">
                <a16:creationId xmlns:a16="http://schemas.microsoft.com/office/drawing/2014/main" id="{EFF156F3-9A7D-EAA4-4F00-E693C2A3FE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85" b="-8059"/>
          <a:stretch/>
        </p:blipFill>
        <p:spPr>
          <a:xfrm rot="5400000">
            <a:off x="6813632" y="1479632"/>
            <a:ext cx="3355938" cy="7400798"/>
          </a:xfrm>
          <a:prstGeom prst="rect">
            <a:avLst/>
          </a:prstGeom>
        </p:spPr>
      </p:pic>
      <p:pic>
        <p:nvPicPr>
          <p:cNvPr id="10" name="グラフィック 9">
            <a:extLst>
              <a:ext uri="{FF2B5EF4-FFF2-40B4-BE49-F238E27FC236}">
                <a16:creationId xmlns:a16="http://schemas.microsoft.com/office/drawing/2014/main" id="{167BAFAF-EE3F-5B9A-6382-910CD450D2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 flipV="1">
            <a:off x="9408940" y="3205716"/>
            <a:ext cx="809263" cy="93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6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 2 つのコンテンツ (右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>
            <a:extLst>
              <a:ext uri="{FF2B5EF4-FFF2-40B4-BE49-F238E27FC236}">
                <a16:creationId xmlns:a16="http://schemas.microsoft.com/office/drawing/2014/main" id="{1F8B0822-A3A0-6F7D-70AC-41FCAAB74F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0207" y="539496"/>
            <a:ext cx="6038397" cy="1435608"/>
          </a:xfrm>
        </p:spPr>
        <p:txBody>
          <a:bodyPr rtlCol="0" anchor="ctr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pPr rtl="0"/>
            <a:r>
              <a:rPr lang="ja"/>
              <a:t>マスター タイトルの書式設定</a:t>
            </a:r>
          </a:p>
        </p:txBody>
      </p:sp>
      <p:sp>
        <p:nvSpPr>
          <p:cNvPr id="6" name="コンテンツ プレースホルダー 7">
            <a:extLst>
              <a:ext uri="{FF2B5EF4-FFF2-40B4-BE49-F238E27FC236}">
                <a16:creationId xmlns:a16="http://schemas.microsoft.com/office/drawing/2014/main" id="{1FEFF780-F9A6-D70C-43AF-EF361A89EEC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950000" y="2112264"/>
            <a:ext cx="2880567" cy="4197096"/>
          </a:xfrm>
        </p:spPr>
        <p:txBody>
          <a:bodyPr rtlCol="0" anchor="t">
            <a:normAutofit/>
          </a:bodyPr>
          <a:lstStyle>
            <a:lvl1pPr marL="228600" indent="-2286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>
              <a:defRPr sz="1600">
                <a:latin typeface="Meiryo UI" panose="020B0604030504040204" pitchFamily="34" charset="-128"/>
                <a:ea typeface="Meiryo UI" panose="020B0604030504040204" pitchFamily="34" charset="-128"/>
              </a:defRPr>
            </a:lvl2pPr>
            <a:lvl3pPr>
              <a:defRPr sz="1600">
                <a:latin typeface="Meiryo UI" panose="020B0604030504040204" pitchFamily="34" charset="-128"/>
                <a:ea typeface="Meiryo UI" panose="020B0604030504040204" pitchFamily="34" charset="-128"/>
              </a:defRPr>
            </a:lvl3pPr>
            <a:lvl4pPr>
              <a:defRPr sz="1600">
                <a:latin typeface="Meiryo UI" panose="020B0604030504040204" pitchFamily="34" charset="-128"/>
                <a:ea typeface="Meiryo UI" panose="020B0604030504040204" pitchFamily="34" charset="-128"/>
              </a:defRPr>
            </a:lvl4pPr>
            <a:lvl5pPr>
              <a:defRPr sz="1600">
                <a:latin typeface="Meiryo UI" panose="020B0604030504040204" pitchFamily="34" charset="-128"/>
                <a:ea typeface="Meiryo UI" panose="020B0604030504040204" pitchFamily="34" charset="-128"/>
              </a:defRPr>
            </a:lvl5pPr>
          </a:lstStyle>
          <a:p>
            <a:pPr lvl="0" rtl="0"/>
            <a:r>
              <a:rPr lang="ja"/>
              <a:t>クリックしてマスター テキストのスタイルを編集</a:t>
            </a:r>
          </a:p>
          <a:p>
            <a:pPr lvl="1" rtl="0"/>
            <a:r>
              <a:rPr lang="ja"/>
              <a:t>第 2 レベル</a:t>
            </a:r>
          </a:p>
          <a:p>
            <a:pPr lvl="2" rtl="0"/>
            <a:r>
              <a:rPr lang="ja"/>
              <a:t>第 3 レベル</a:t>
            </a:r>
          </a:p>
          <a:p>
            <a:pPr lvl="3" rtl="0"/>
            <a:r>
              <a:rPr lang="ja"/>
              <a:t>第 4 レベル</a:t>
            </a:r>
          </a:p>
          <a:p>
            <a:pPr lvl="4" rtl="0"/>
            <a:r>
              <a:rPr lang="ja"/>
              <a:t>第 5 レベル</a:t>
            </a:r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793AEFBC-F09B-894B-CD7A-F9C372585AF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370065" y="2112264"/>
            <a:ext cx="3118104" cy="4197096"/>
          </a:xfrm>
        </p:spPr>
        <p:txBody>
          <a:bodyPr rtlCol="0" anchor="t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>
              <a:defRPr sz="1600">
                <a:latin typeface="Meiryo UI" panose="020B0604030504040204" pitchFamily="34" charset="-128"/>
                <a:ea typeface="Meiryo UI" panose="020B0604030504040204" pitchFamily="34" charset="-128"/>
              </a:defRPr>
            </a:lvl2pPr>
            <a:lvl3pPr>
              <a:defRPr sz="1600">
                <a:latin typeface="Meiryo UI" panose="020B0604030504040204" pitchFamily="34" charset="-128"/>
                <a:ea typeface="Meiryo UI" panose="020B0604030504040204" pitchFamily="34" charset="-128"/>
              </a:defRPr>
            </a:lvl3pPr>
            <a:lvl4pPr>
              <a:defRPr sz="1600">
                <a:latin typeface="Meiryo UI" panose="020B0604030504040204" pitchFamily="34" charset="-128"/>
                <a:ea typeface="Meiryo UI" panose="020B0604030504040204" pitchFamily="34" charset="-128"/>
              </a:defRPr>
            </a:lvl4pPr>
            <a:lvl5pPr>
              <a:defRPr sz="1600">
                <a:latin typeface="Meiryo UI" panose="020B0604030504040204" pitchFamily="34" charset="-128"/>
                <a:ea typeface="Meiryo UI" panose="020B0604030504040204" pitchFamily="34" charset="-128"/>
              </a:defRPr>
            </a:lvl5pPr>
          </a:lstStyle>
          <a:p>
            <a:pPr lvl="0" rtl="0"/>
            <a:r>
              <a:rPr lang="ja"/>
              <a:t>クリックしてマスター テキストのスタイルを編集</a:t>
            </a:r>
          </a:p>
          <a:p>
            <a:pPr lvl="1" rtl="0"/>
            <a:r>
              <a:rPr lang="ja"/>
              <a:t>第 2 レベル</a:t>
            </a:r>
          </a:p>
          <a:p>
            <a:pPr lvl="2" rtl="0"/>
            <a:r>
              <a:rPr lang="ja"/>
              <a:t>第 3 レベル</a:t>
            </a:r>
          </a:p>
          <a:p>
            <a:pPr lvl="3" rtl="0"/>
            <a:r>
              <a:rPr lang="ja"/>
              <a:t>第 4 レベル</a:t>
            </a:r>
          </a:p>
          <a:p>
            <a:pPr lvl="4" rtl="0"/>
            <a:r>
              <a:rPr lang="ja"/>
              <a:t>第 5 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9FCFB5D-5D4D-191A-E033-35889513273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>
            <a:normAutofit/>
          </a:bodyPr>
          <a:lstStyle>
            <a:lvl1pPr>
              <a:defRPr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ja"/>
              <a:t>20XX 年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FB8D263-095A-9E1E-0A55-36A5B42EC2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5E28F88-D01C-0A01-2CA2-DBE75087BA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グラフィック 9">
            <a:extLst>
              <a:ext uri="{FF2B5EF4-FFF2-40B4-BE49-F238E27FC236}">
                <a16:creationId xmlns:a16="http://schemas.microsoft.com/office/drawing/2014/main" id="{167BAFAF-EE3F-5B9A-6382-910CD450D2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V="1">
            <a:off x="9408940" y="3205716"/>
            <a:ext cx="809263" cy="932240"/>
          </a:xfrm>
          <a:prstGeom prst="rect">
            <a:avLst/>
          </a:prstGeom>
        </p:spPr>
      </p:pic>
      <p:sp>
        <p:nvSpPr>
          <p:cNvPr id="2" name="長方形 1">
            <a:extLst>
              <a:ext uri="{FF2B5EF4-FFF2-40B4-BE49-F238E27FC236}">
                <a16:creationId xmlns:a16="http://schemas.microsoft.com/office/drawing/2014/main" id="{D231B5D0-8E67-901E-73FB-36D970CB8F97}"/>
              </a:ext>
            </a:extLst>
          </p:cNvPr>
          <p:cNvSpPr/>
          <p:nvPr userDrawn="1"/>
        </p:nvSpPr>
        <p:spPr>
          <a:xfrm>
            <a:off x="711203" y="329416"/>
            <a:ext cx="2503051" cy="5979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14" name="画像 13" descr="紫色の線が付いたカラフルな液体&#10;&#10;中程度の精度で自動的に生成される説明">
            <a:extLst>
              <a:ext uri="{FF2B5EF4-FFF2-40B4-BE49-F238E27FC236}">
                <a16:creationId xmlns:a16="http://schemas.microsoft.com/office/drawing/2014/main" id="{EAB3AD9D-9B13-188E-617D-F178259609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2022196" y="2022197"/>
            <a:ext cx="6858000" cy="2813606"/>
          </a:xfrm>
          <a:prstGeom prst="rect">
            <a:avLst/>
          </a:prstGeom>
        </p:spPr>
      </p:pic>
      <p:pic>
        <p:nvPicPr>
          <p:cNvPr id="15" name="グラフィック 14">
            <a:extLst>
              <a:ext uri="{FF2B5EF4-FFF2-40B4-BE49-F238E27FC236}">
                <a16:creationId xmlns:a16="http://schemas.microsoft.com/office/drawing/2014/main" id="{757D6059-8E17-ABF1-8456-C15CE400B55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 flipV="1">
            <a:off x="1635889" y="4247231"/>
            <a:ext cx="904680" cy="104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30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50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ja" noProof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1650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" noProof="0"/>
              <a:t>クリックしてマスター テキストのスタイルを編集</a:t>
            </a:r>
          </a:p>
          <a:p>
            <a:pPr lvl="1" rtl="0"/>
            <a:r>
              <a:rPr lang="ja" noProof="0"/>
              <a:t>第 2 レベル</a:t>
            </a:r>
          </a:p>
          <a:p>
            <a:pPr lvl="2" rtl="0"/>
            <a:r>
              <a:rPr lang="ja" noProof="0"/>
              <a:t>第 3 レベル</a:t>
            </a:r>
          </a:p>
          <a:p>
            <a:pPr lvl="3" rtl="0"/>
            <a:r>
              <a:rPr lang="ja" noProof="0"/>
              <a:t>第 4 レベル</a:t>
            </a:r>
          </a:p>
          <a:p>
            <a:pPr lvl="4" rtl="0"/>
            <a:r>
              <a:rPr lang="ja" noProof="0"/>
              <a:t>第 5 レベル</a:t>
            </a: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10260076" y="3233420"/>
            <a:ext cx="3098800" cy="594360"/>
          </a:xfrm>
          <a:prstGeom prst="rect">
            <a:avLst/>
          </a:prstGeom>
        </p:spPr>
        <p:txBody>
          <a:bodyPr vert="horz" lIns="0" tIns="45720" rIns="91440" bIns="45720" rtlCol="0" anchor="t"/>
          <a:lstStyle>
            <a:lvl1pPr algn="ctr">
              <a:defRPr sz="1200" b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274552" y="5632704"/>
            <a:ext cx="1069848" cy="594360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400" b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rtl="0"/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直線​​コネクタ 7">
            <a:extLst>
              <a:ext uri="{FF2B5EF4-FFF2-40B4-BE49-F238E27FC236}">
                <a16:creationId xmlns:a16="http://schemas.microsoft.com/office/drawing/2014/main" id="{E51359C3-8CE4-C25B-8E46-AFFF9EADFF92}"/>
              </a:ext>
            </a:extLst>
          </p:cNvPr>
          <p:cNvCxnSpPr/>
          <p:nvPr/>
        </p:nvCxnSpPr>
        <p:spPr>
          <a:xfrm>
            <a:off x="11091672" y="0"/>
            <a:ext cx="0" cy="6845701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日付プレースホルダー 10">
            <a:extLst>
              <a:ext uri="{FF2B5EF4-FFF2-40B4-BE49-F238E27FC236}">
                <a16:creationId xmlns:a16="http://schemas.microsoft.com/office/drawing/2014/main" id="{D9B11C67-3806-82B6-01D7-1583184D5D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161152" y="745184"/>
            <a:ext cx="1296648" cy="59436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ja"/>
              <a:t>20XX 年</a:t>
            </a:r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defTabSz="914400" rtl="0" eaLnBrk="1" latinLnBrk="0" hangingPunct="1">
        <a:lnSpc>
          <a:spcPct val="113000"/>
        </a:lnSpc>
        <a:spcBef>
          <a:spcPct val="0"/>
        </a:spcBef>
        <a:buNone/>
        <a:defRPr kumimoji="1"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kumimoji="1"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kumimoji="1"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kumimoji="1"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kumimoji="1"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kumimoji="1"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tm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403D7F5-3FA4-3B64-ACA2-1AB08CDC4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2576" y="1307592"/>
            <a:ext cx="6973824" cy="3416808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dirty="0"/>
              <a:t>山口大学の</a:t>
            </a:r>
            <a:br>
              <a:rPr lang="en-US" altLang="ja-JP" dirty="0"/>
            </a:br>
            <a:r>
              <a:rPr lang="ja-JP" altLang="en-US" dirty="0"/>
              <a:t>子育てを支える取り組み</a:t>
            </a:r>
            <a:endParaRPr lang="ja" dirty="0"/>
          </a:p>
        </p:txBody>
      </p:sp>
      <p:sp>
        <p:nvSpPr>
          <p:cNvPr id="2" name="サブタイトル 2">
            <a:extLst>
              <a:ext uri="{FF2B5EF4-FFF2-40B4-BE49-F238E27FC236}">
                <a16:creationId xmlns:a16="http://schemas.microsoft.com/office/drawing/2014/main" id="{D90EAA35-18D5-FC06-38FA-2B1A8183A582}"/>
              </a:ext>
            </a:extLst>
          </p:cNvPr>
          <p:cNvSpPr txBox="1">
            <a:spLocks/>
          </p:cNvSpPr>
          <p:nvPr/>
        </p:nvSpPr>
        <p:spPr>
          <a:xfrm>
            <a:off x="3577936" y="4369912"/>
            <a:ext cx="5036127" cy="1433541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kumimoji="1"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kumimoji="1"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kumimoji="1"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kumimoji="1"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kumimoji="1"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0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山口大学大学院医学系研究科耳鼻咽喉科学</a:t>
            </a:r>
            <a:endParaRPr lang="en-US" altLang="ja-JP" sz="2000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 algn="ctr">
              <a:buNone/>
            </a:pPr>
            <a:r>
              <a:rPr lang="ja-JP" altLang="en-US" sz="20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津田潤子</a:t>
            </a:r>
            <a:endParaRPr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 descr="図形&#10;&#10;低い精度で自動的に生成された説明">
            <a:extLst>
              <a:ext uri="{FF2B5EF4-FFF2-40B4-BE49-F238E27FC236}">
                <a16:creationId xmlns:a16="http://schemas.microsoft.com/office/drawing/2014/main" id="{6E24F52F-204E-4F57-A096-B27B45B32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516" y="4839636"/>
            <a:ext cx="555529" cy="534416"/>
          </a:xfrm>
          <a:prstGeom prst="rect">
            <a:avLst/>
          </a:prstGeom>
        </p:spPr>
      </p:pic>
      <p:pic>
        <p:nvPicPr>
          <p:cNvPr id="5" name="図 4" descr="挿絵, 記号 が含まれている画像&#10;&#10;自動的に生成された説明">
            <a:extLst>
              <a:ext uri="{FF2B5EF4-FFF2-40B4-BE49-F238E27FC236}">
                <a16:creationId xmlns:a16="http://schemas.microsoft.com/office/drawing/2014/main" id="{FE9575B2-E3EC-85A5-E906-F0D20B98EC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075" y="5609055"/>
            <a:ext cx="892231" cy="1116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プレースホルダー 25">
            <a:extLst>
              <a:ext uri="{FF2B5EF4-FFF2-40B4-BE49-F238E27FC236}">
                <a16:creationId xmlns:a16="http://schemas.microsoft.com/office/drawing/2014/main" id="{4A23CAEE-03CE-DDA8-BF3C-B082FD28BF5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2755" b="12755"/>
          <a:stretch>
            <a:fillRect/>
          </a:stretch>
        </p:blipFill>
        <p:spPr>
          <a:xfrm>
            <a:off x="6700405" y="4921231"/>
            <a:ext cx="881584" cy="882221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798621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3380A29B-87B6-29C9-2295-D36B76DCF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696" y="1956816"/>
            <a:ext cx="3502152" cy="3218688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dirty="0"/>
              <a:t>３．まとめ</a:t>
            </a:r>
            <a:br>
              <a:rPr lang="en-US" altLang="ja-JP" dirty="0"/>
            </a:br>
            <a:r>
              <a:rPr lang="ja-JP" altLang="en-US" dirty="0"/>
              <a:t>今後の展望</a:t>
            </a:r>
            <a:endParaRPr lang="ja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F8883BF-4B40-D127-19A6-0A65D2A25EA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77520" y="706480"/>
            <a:ext cx="5002785" cy="5758328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2000" b="1" dirty="0"/>
              <a:t>安心して子育てをできる環境を整える</a:t>
            </a:r>
            <a:r>
              <a:rPr lang="ja-JP" altLang="en-US" dirty="0"/>
              <a:t>事が、</a:t>
            </a:r>
            <a:r>
              <a:rPr lang="ja-JP" altLang="en-US" b="1" dirty="0"/>
              <a:t>診療レベルの維持</a:t>
            </a:r>
            <a:r>
              <a:rPr lang="ja-JP" altLang="en-US" dirty="0"/>
              <a:t>と</a:t>
            </a:r>
            <a:r>
              <a:rPr lang="ja-JP" altLang="en-US" b="1" dirty="0"/>
              <a:t>持続可能な医療提供</a:t>
            </a:r>
            <a:r>
              <a:rPr lang="ja-JP" altLang="en-US" dirty="0"/>
              <a:t>へ！</a:t>
            </a:r>
            <a:endParaRPr lang="en-US" altLang="ja-JP" dirty="0"/>
          </a:p>
          <a:p>
            <a:pPr rtl="0"/>
            <a:endParaRPr lang="en-US" altLang="ja-JP" dirty="0"/>
          </a:p>
          <a:p>
            <a:pPr rtl="0"/>
            <a:r>
              <a:rPr lang="ja-JP" altLang="en-US" dirty="0"/>
              <a:t>医療スタッフの希望や事情は変化していくため、　　定期的な面談を継続し</a:t>
            </a:r>
            <a:r>
              <a:rPr lang="ja-JP" altLang="en-US"/>
              <a:t>、サポートの方法</a:t>
            </a:r>
            <a:r>
              <a:rPr lang="ja-JP" altLang="en-US" dirty="0"/>
              <a:t>を</a:t>
            </a:r>
            <a:r>
              <a:rPr lang="ja-JP" altLang="en-US"/>
              <a:t>アップデートして参ります．</a:t>
            </a:r>
            <a:endParaRPr lang="ja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81FC143-FA9C-6F20-7583-F7B0FA8FF1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 rot="16200000">
            <a:off x="11274552" y="5632704"/>
            <a:ext cx="1069848" cy="594360"/>
          </a:xfrm>
        </p:spPr>
        <p:txBody>
          <a:bodyPr rtlCol="0"/>
          <a:lstStyle/>
          <a:p>
            <a:pPr rtl="0"/>
            <a:fld id="{98C0CDE5-970C-4CC4-BF43-0DA127E73E82}" type="slidenum">
              <a:rPr lang="en-US" smtClean="0"/>
              <a:pPr rtl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231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8B2800E4-16F4-4C03-CA7F-B04CEF62F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2505456"/>
            <a:ext cx="3575304" cy="2331720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noProof="0" dirty="0"/>
              <a:t>１．はじめに</a:t>
            </a:r>
            <a:endParaRPr 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B6F9B83-490C-3390-781C-B483ED3B5FB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44767" y="393616"/>
            <a:ext cx="4123944" cy="6070600"/>
          </a:xfrm>
        </p:spPr>
        <p:txBody>
          <a:bodyPr rtlCol="0">
            <a:normAutofit/>
          </a:bodyPr>
          <a:lstStyle/>
          <a:p>
            <a:pPr rtl="0">
              <a:buFont typeface="Wingdings" panose="05000000000000000000" pitchFamily="2" charset="2"/>
              <a:buChar char="l"/>
            </a:pPr>
            <a:r>
              <a:rPr lang="ja-JP" altLang="en-US" sz="2800" b="1" dirty="0">
                <a:solidFill>
                  <a:schemeClr val="accent1"/>
                </a:solidFill>
              </a:rPr>
              <a:t>医療職は仕事と子育ての両立が難しい</a:t>
            </a:r>
            <a:endParaRPr lang="en-US" altLang="ja-JP" sz="2800" b="1" dirty="0">
              <a:solidFill>
                <a:schemeClr val="accent1"/>
              </a:solidFill>
            </a:endParaRPr>
          </a:p>
          <a:p>
            <a:pPr rtl="0"/>
            <a:endParaRPr lang="en-US" altLang="ja-JP" sz="2000" dirty="0"/>
          </a:p>
          <a:p>
            <a:pPr rtl="0"/>
            <a:r>
              <a:rPr lang="ja-JP" altLang="en-US" sz="2000" dirty="0"/>
              <a:t>長時間勤務・時間外勤務</a:t>
            </a:r>
            <a:endParaRPr lang="en-US" altLang="ja-JP" sz="2000" dirty="0"/>
          </a:p>
          <a:p>
            <a:pPr rtl="0"/>
            <a:r>
              <a:rPr lang="ja-JP" altLang="en-US" sz="2000" dirty="0"/>
              <a:t>当直・オンコール待機</a:t>
            </a:r>
            <a:endParaRPr lang="en-US" altLang="ja-JP" sz="2000" dirty="0"/>
          </a:p>
          <a:p>
            <a:pPr rtl="0"/>
            <a:r>
              <a:rPr lang="ja-JP" altLang="en-US" sz="2000" dirty="0"/>
              <a:t>学会出張</a:t>
            </a:r>
            <a:endParaRPr lang="en-US" altLang="ja-JP" sz="2000" dirty="0"/>
          </a:p>
          <a:p>
            <a:pPr rtl="0"/>
            <a:r>
              <a:rPr lang="ja-JP" altLang="en-US" sz="2000" dirty="0"/>
              <a:t>研究・論文</a:t>
            </a:r>
            <a:endParaRPr lang="en-US" altLang="ja-JP" sz="2000" dirty="0"/>
          </a:p>
          <a:p>
            <a:pPr rtl="0"/>
            <a:r>
              <a:rPr lang="ja-JP" altLang="en-US" sz="2000" dirty="0"/>
              <a:t>学生教育</a:t>
            </a:r>
            <a:endParaRPr lang="en-US" altLang="ja-JP" sz="2000" dirty="0"/>
          </a:p>
          <a:p>
            <a:pPr marL="0" indent="0" rtl="0">
              <a:buNone/>
            </a:pPr>
            <a:r>
              <a:rPr lang="ja-JP" altLang="en-US" sz="2000" dirty="0"/>
              <a:t>・・・</a:t>
            </a:r>
            <a:endParaRPr lang="en-US" altLang="ja-JP" sz="2000" dirty="0"/>
          </a:p>
          <a:p>
            <a:pPr rtl="0"/>
            <a:endParaRPr lang="en-US" altLang="ja-JP" sz="20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F2EA1C7-D3E0-3A85-A153-33043FCC3D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 rot="16200000">
            <a:off x="11274552" y="5632704"/>
            <a:ext cx="1069848" cy="594360"/>
          </a:xfrm>
        </p:spPr>
        <p:txBody>
          <a:bodyPr rtlCol="0"/>
          <a:lstStyle/>
          <a:p>
            <a:pPr rtl="0"/>
            <a:fld id="{98C0CDE5-970C-4CC4-BF43-0DA127E73E82}" type="slidenum">
              <a:rPr lang="en-US" smtClean="0"/>
              <a:pPr rtl="0"/>
              <a:t>2</a:t>
            </a:fld>
            <a:endParaRPr lang="en-US" dirty="0"/>
          </a:p>
        </p:txBody>
      </p:sp>
      <p:sp>
        <p:nvSpPr>
          <p:cNvPr id="2" name="矢印: 下 1">
            <a:extLst>
              <a:ext uri="{FF2B5EF4-FFF2-40B4-BE49-F238E27FC236}">
                <a16:creationId xmlns:a16="http://schemas.microsoft.com/office/drawing/2014/main" id="{17B6BDCB-4FB3-FFF1-24AA-B9136EECF853}"/>
              </a:ext>
            </a:extLst>
          </p:cNvPr>
          <p:cNvSpPr/>
          <p:nvPr/>
        </p:nvSpPr>
        <p:spPr>
          <a:xfrm rot="16200000">
            <a:off x="6492241" y="5638722"/>
            <a:ext cx="484632" cy="582321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644D3A9-DAF2-A7AA-1CB0-4CC91598A1C4}"/>
              </a:ext>
            </a:extLst>
          </p:cNvPr>
          <p:cNvSpPr txBox="1"/>
          <p:nvPr/>
        </p:nvSpPr>
        <p:spPr>
          <a:xfrm>
            <a:off x="7093293" y="5687566"/>
            <a:ext cx="2226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勤務医の離職へ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77DB1A9-7D21-4AB5-233E-8ED59FDCC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6275" y="4049608"/>
            <a:ext cx="1572436" cy="128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48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DDFE2EB-E85E-8271-3745-DEF147D61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498" y="2212940"/>
            <a:ext cx="4460756" cy="2121408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dirty="0"/>
              <a:t>２．当科の</a:t>
            </a:r>
            <a:r>
              <a:rPr lang="ja-JP" altLang="en-US" sz="4800" dirty="0">
                <a:solidFill>
                  <a:srgbClr val="FFFF00"/>
                </a:solidFill>
              </a:rPr>
              <a:t>新</a:t>
            </a:r>
            <a:r>
              <a:rPr lang="ja-JP" altLang="en-US" dirty="0"/>
              <a:t>子育てサポートの取り組み</a:t>
            </a:r>
            <a:endParaRPr lang="ja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860C5A9-5FB1-4852-0619-9ACA3D519B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 rot="16200000">
            <a:off x="11274552" y="5632704"/>
            <a:ext cx="1069848" cy="594360"/>
          </a:xfrm>
        </p:spPr>
        <p:txBody>
          <a:bodyPr rtlCol="0"/>
          <a:lstStyle/>
          <a:p>
            <a:pPr rtl="0"/>
            <a:fld id="{98C0CDE5-970C-4CC4-BF43-0DA127E73E82}" type="slidenum">
              <a:rPr lang="en-US" smtClean="0"/>
              <a:pPr rtl="0"/>
              <a:t>3</a:t>
            </a:fld>
            <a:endParaRPr lang="en-US" dirty="0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7D5150CB-D1FC-6716-A669-FCD06C57C384}"/>
              </a:ext>
            </a:extLst>
          </p:cNvPr>
          <p:cNvGrpSpPr/>
          <p:nvPr/>
        </p:nvGrpSpPr>
        <p:grpSpPr>
          <a:xfrm>
            <a:off x="6338685" y="2347283"/>
            <a:ext cx="4597840" cy="3752374"/>
            <a:chOff x="7189017" y="3688482"/>
            <a:chExt cx="4597840" cy="3752374"/>
          </a:xfrm>
        </p:grpSpPr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1B1DB691-0869-A152-AFFF-6FEAF0C1D07D}"/>
                </a:ext>
              </a:extLst>
            </p:cNvPr>
            <p:cNvSpPr txBox="1"/>
            <p:nvPr/>
          </p:nvSpPr>
          <p:spPr>
            <a:xfrm>
              <a:off x="9010925" y="6161227"/>
              <a:ext cx="1829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dirty="0">
                  <a:solidFill>
                    <a:prstClr val="black"/>
                  </a:solidFill>
                  <a:latin typeface="Calibri"/>
                  <a:ea typeface="Meiryo UI"/>
                </a:rPr>
                <a:t>医師</a:t>
              </a:r>
              <a:r>
                <a:rPr kumimoji="1" lang="en-US" altLang="ja-JP" sz="1600" dirty="0">
                  <a:solidFill>
                    <a:prstClr val="black"/>
                  </a:solidFill>
                  <a:latin typeface="Calibri"/>
                  <a:ea typeface="Meiryo UI"/>
                </a:rPr>
                <a:t>17</a:t>
              </a:r>
              <a:r>
                <a:rPr kumimoji="1" lang="ja-JP" altLang="en-US" sz="1600" dirty="0">
                  <a:solidFill>
                    <a:prstClr val="black"/>
                  </a:solidFill>
                  <a:latin typeface="Calibri"/>
                  <a:ea typeface="Meiryo UI"/>
                </a:rPr>
                <a:t>名（現在）</a:t>
              </a:r>
            </a:p>
          </p:txBody>
        </p:sp>
        <p:pic>
          <p:nvPicPr>
            <p:cNvPr id="10" name="図 9" descr="ユニフォームを着た人達&#10;&#10;中程度の精度で自動的に生成された説明">
              <a:extLst>
                <a:ext uri="{FF2B5EF4-FFF2-40B4-BE49-F238E27FC236}">
                  <a16:creationId xmlns:a16="http://schemas.microsoft.com/office/drawing/2014/main" id="{B2FC1AED-7A7C-5F14-36CD-EEDB5E3EB8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125" t="30" b="1"/>
            <a:stretch/>
          </p:blipFill>
          <p:spPr>
            <a:xfrm>
              <a:off x="8064983" y="3688482"/>
              <a:ext cx="3721874" cy="2814785"/>
            </a:xfrm>
            <a:prstGeom prst="rect">
              <a:avLst/>
            </a:prstGeom>
          </p:spPr>
        </p:pic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7AD6E5F7-0E43-E4F0-2F88-18DD146E8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89017" y="5997819"/>
              <a:ext cx="1255992" cy="1443037"/>
            </a:xfrm>
            <a:prstGeom prst="rect">
              <a:avLst/>
            </a:prstGeom>
          </p:spPr>
        </p:pic>
      </p:grpSp>
      <p:sp>
        <p:nvSpPr>
          <p:cNvPr id="13" name="コンテンツ プレースホルダー 12">
            <a:extLst>
              <a:ext uri="{FF2B5EF4-FFF2-40B4-BE49-F238E27FC236}">
                <a16:creationId xmlns:a16="http://schemas.microsoft.com/office/drawing/2014/main" id="{BE268C9D-6A4E-50ED-CF57-8E7C7B96F7FA}"/>
              </a:ext>
            </a:extLst>
          </p:cNvPr>
          <p:cNvSpPr txBox="1">
            <a:spLocks noGrp="1"/>
          </p:cNvSpPr>
          <p:nvPr>
            <p:ph sz="quarter" idx="15"/>
          </p:nvPr>
        </p:nvSpPr>
        <p:spPr>
          <a:xfrm>
            <a:off x="7414874" y="679546"/>
            <a:ext cx="3150563" cy="146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dirty="0">
                <a:solidFill>
                  <a:prstClr val="black"/>
                </a:solidFill>
                <a:latin typeface="Calibri"/>
                <a:ea typeface="Meiryo UI"/>
              </a:rPr>
              <a:t>令和</a:t>
            </a:r>
            <a:r>
              <a:rPr kumimoji="1" lang="en-US" altLang="ja-JP" dirty="0">
                <a:solidFill>
                  <a:prstClr val="black"/>
                </a:solidFill>
                <a:latin typeface="Calibri"/>
                <a:ea typeface="Meiryo UI"/>
              </a:rPr>
              <a:t>6</a:t>
            </a:r>
            <a:r>
              <a:rPr kumimoji="1" lang="ja-JP" altLang="en-US" dirty="0">
                <a:solidFill>
                  <a:prstClr val="black"/>
                </a:solidFill>
                <a:latin typeface="Calibri"/>
                <a:ea typeface="Meiryo UI"/>
              </a:rPr>
              <a:t>年</a:t>
            </a:r>
            <a:r>
              <a:rPr kumimoji="1" lang="en-US" altLang="ja-JP" dirty="0">
                <a:solidFill>
                  <a:prstClr val="black"/>
                </a:solidFill>
                <a:latin typeface="Calibri"/>
                <a:ea typeface="Meiryo UI"/>
              </a:rPr>
              <a:t>11</a:t>
            </a:r>
            <a:r>
              <a:rPr kumimoji="1" lang="ja-JP" altLang="en-US" dirty="0">
                <a:solidFill>
                  <a:prstClr val="black"/>
                </a:solidFill>
                <a:latin typeface="Calibri"/>
                <a:ea typeface="Meiryo UI"/>
              </a:rPr>
              <a:t>月</a:t>
            </a:r>
            <a:r>
              <a:rPr kumimoji="1" lang="en-US" altLang="ja-JP" dirty="0">
                <a:solidFill>
                  <a:prstClr val="black"/>
                </a:solidFill>
                <a:latin typeface="Calibri"/>
                <a:ea typeface="Meiryo UI"/>
              </a:rPr>
              <a:t>1</a:t>
            </a:r>
            <a:r>
              <a:rPr kumimoji="1" lang="ja-JP" altLang="en-US" dirty="0">
                <a:solidFill>
                  <a:prstClr val="black"/>
                </a:solidFill>
                <a:latin typeface="Calibri"/>
                <a:ea typeface="Meiryo UI"/>
              </a:rPr>
              <a:t>日</a:t>
            </a:r>
            <a:endParaRPr kumimoji="1" lang="en-US" altLang="ja-JP" dirty="0">
              <a:solidFill>
                <a:prstClr val="black"/>
              </a:solidFill>
              <a:latin typeface="Calibri"/>
              <a:ea typeface="Meiryo UI"/>
            </a:endParaRPr>
          </a:p>
          <a:p>
            <a:pPr algn="r"/>
            <a:r>
              <a:rPr kumimoji="1" lang="ja-JP" altLang="en-US" sz="2400" dirty="0">
                <a:solidFill>
                  <a:schemeClr val="accent1"/>
                </a:solidFill>
                <a:latin typeface="Calibri"/>
                <a:ea typeface="Meiryo UI"/>
              </a:rPr>
              <a:t>菅原一真教授</a:t>
            </a:r>
            <a:r>
              <a:rPr kumimoji="1" lang="ja-JP" altLang="en-US" dirty="0">
                <a:solidFill>
                  <a:schemeClr val="tx2"/>
                </a:solidFill>
                <a:latin typeface="Calibri"/>
                <a:ea typeface="Meiryo UI"/>
              </a:rPr>
              <a:t>就任により</a:t>
            </a:r>
            <a:endParaRPr kumimoji="1" lang="en-US" altLang="ja-JP" dirty="0">
              <a:solidFill>
                <a:schemeClr val="tx2"/>
              </a:solidFill>
              <a:latin typeface="Calibri"/>
              <a:ea typeface="Meiryo UI"/>
            </a:endParaRPr>
          </a:p>
          <a:p>
            <a:pPr algn="r"/>
            <a:r>
              <a:rPr kumimoji="1" lang="ja-JP" altLang="en-US" sz="2000" dirty="0">
                <a:solidFill>
                  <a:schemeClr val="accent1"/>
                </a:solidFill>
                <a:latin typeface="Calibri"/>
                <a:ea typeface="Meiryo UI"/>
              </a:rPr>
              <a:t>医局新体制</a:t>
            </a:r>
            <a:r>
              <a:rPr kumimoji="1" lang="ja-JP" altLang="en-US" dirty="0">
                <a:solidFill>
                  <a:schemeClr val="tx2"/>
                </a:solidFill>
                <a:latin typeface="Calibri"/>
                <a:ea typeface="Meiryo UI"/>
              </a:rPr>
              <a:t>へ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5F992BE-99D5-69F0-3FC4-747BBDC2ED11}"/>
              </a:ext>
            </a:extLst>
          </p:cNvPr>
          <p:cNvSpPr txBox="1"/>
          <p:nvPr/>
        </p:nvSpPr>
        <p:spPr>
          <a:xfrm>
            <a:off x="8723636" y="5193460"/>
            <a:ext cx="24196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prstClr val="black"/>
                </a:solidFill>
                <a:latin typeface="Calibri"/>
                <a:ea typeface="Meiryo UI"/>
              </a:rPr>
              <a:t>医師</a:t>
            </a:r>
            <a:r>
              <a:rPr kumimoji="1" lang="en-US" altLang="ja-JP" sz="1600" dirty="0">
                <a:solidFill>
                  <a:prstClr val="black"/>
                </a:solidFill>
                <a:latin typeface="Calibri"/>
                <a:ea typeface="Meiryo UI"/>
              </a:rPr>
              <a:t>17</a:t>
            </a:r>
            <a:r>
              <a:rPr kumimoji="1" lang="ja-JP" altLang="en-US" sz="1600" dirty="0">
                <a:solidFill>
                  <a:prstClr val="black"/>
                </a:solidFill>
                <a:latin typeface="Calibri"/>
                <a:ea typeface="Meiryo UI"/>
              </a:rPr>
              <a:t>名（</a:t>
            </a:r>
            <a:r>
              <a:rPr kumimoji="1" lang="en-US" altLang="ja-JP" sz="1600" dirty="0">
                <a:solidFill>
                  <a:prstClr val="black"/>
                </a:solidFill>
                <a:latin typeface="Calibri"/>
                <a:ea typeface="Meiryo UI"/>
              </a:rPr>
              <a:t>2025/2</a:t>
            </a:r>
            <a:r>
              <a:rPr kumimoji="1" lang="ja-JP" altLang="en-US" sz="1600" dirty="0">
                <a:solidFill>
                  <a:prstClr val="black"/>
                </a:solidFill>
                <a:latin typeface="Calibri"/>
                <a:ea typeface="Meiryo UI"/>
              </a:rPr>
              <a:t>現在）</a:t>
            </a:r>
          </a:p>
        </p:txBody>
      </p:sp>
    </p:spTree>
    <p:extLst>
      <p:ext uri="{BB962C8B-B14F-4D97-AF65-F5344CB8AC3E}">
        <p14:creationId xmlns:p14="http://schemas.microsoft.com/office/powerpoint/2010/main" val="3533038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40BCBE-276B-7E9F-567A-3F2AA6AB8C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DCA64372-84D9-7CF0-E89F-636FDA618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498" y="2212940"/>
            <a:ext cx="4460756" cy="2121408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dirty="0"/>
              <a:t>２．当科の</a:t>
            </a:r>
            <a:r>
              <a:rPr lang="ja-JP" altLang="en-US" sz="4800" dirty="0">
                <a:solidFill>
                  <a:srgbClr val="FFFF00"/>
                </a:solidFill>
              </a:rPr>
              <a:t>新</a:t>
            </a:r>
            <a:r>
              <a:rPr lang="ja-JP" altLang="en-US" dirty="0"/>
              <a:t>子育てサポートの取り組み</a:t>
            </a:r>
            <a:endParaRPr lang="ja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41A7ABD-D1F6-460D-90E4-12510D4FE0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 rot="16200000">
            <a:off x="11274552" y="5632704"/>
            <a:ext cx="1069848" cy="594360"/>
          </a:xfrm>
        </p:spPr>
        <p:txBody>
          <a:bodyPr rtlCol="0"/>
          <a:lstStyle/>
          <a:p>
            <a:pPr rtl="0"/>
            <a:fld id="{98C0CDE5-970C-4CC4-BF43-0DA127E73E82}" type="slidenum">
              <a:rPr lang="en-US" smtClean="0"/>
              <a:pPr rtl="0"/>
              <a:t>4</a:t>
            </a:fld>
            <a:endParaRPr lang="en-US" dirty="0"/>
          </a:p>
        </p:txBody>
      </p:sp>
      <p:sp>
        <p:nvSpPr>
          <p:cNvPr id="13" name="コンテンツ プレースホルダー 12">
            <a:extLst>
              <a:ext uri="{FF2B5EF4-FFF2-40B4-BE49-F238E27FC236}">
                <a16:creationId xmlns:a16="http://schemas.microsoft.com/office/drawing/2014/main" id="{1533BAF0-D19D-BA60-AC75-D78242D47728}"/>
              </a:ext>
            </a:extLst>
          </p:cNvPr>
          <p:cNvSpPr txBox="1">
            <a:spLocks noGrp="1"/>
          </p:cNvSpPr>
          <p:nvPr>
            <p:ph sz="quarter" idx="15"/>
          </p:nvPr>
        </p:nvSpPr>
        <p:spPr>
          <a:xfrm>
            <a:off x="7310866" y="766716"/>
            <a:ext cx="3098560" cy="1292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dirty="0">
                <a:solidFill>
                  <a:prstClr val="black"/>
                </a:solidFill>
                <a:latin typeface="Calibri"/>
                <a:ea typeface="Meiryo UI"/>
              </a:rPr>
              <a:t>さっそく、菅原新教授は　　　　</a:t>
            </a:r>
            <a:r>
              <a:rPr kumimoji="1" lang="ja-JP" altLang="en-US" dirty="0">
                <a:solidFill>
                  <a:schemeClr val="accent1"/>
                </a:solidFill>
                <a:latin typeface="Calibri"/>
                <a:ea typeface="Meiryo UI"/>
              </a:rPr>
              <a:t>医局員と個別に面談</a:t>
            </a:r>
            <a:r>
              <a:rPr kumimoji="1" lang="ja-JP" altLang="en-US" dirty="0">
                <a:solidFill>
                  <a:prstClr val="black"/>
                </a:solidFill>
                <a:latin typeface="Calibri"/>
                <a:ea typeface="Meiryo UI"/>
              </a:rPr>
              <a:t>を行い、</a:t>
            </a:r>
            <a:endParaRPr kumimoji="1" lang="en-US" altLang="ja-JP" dirty="0">
              <a:solidFill>
                <a:prstClr val="black"/>
              </a:solidFill>
              <a:latin typeface="Calibri"/>
              <a:ea typeface="Meiryo UI"/>
            </a:endParaRPr>
          </a:p>
          <a:p>
            <a:pPr algn="r"/>
            <a:r>
              <a:rPr kumimoji="1" lang="ja-JP" altLang="en-US" dirty="0">
                <a:solidFill>
                  <a:schemeClr val="accent1"/>
                </a:solidFill>
                <a:latin typeface="Calibri"/>
                <a:ea typeface="Meiryo UI"/>
              </a:rPr>
              <a:t>要望</a:t>
            </a:r>
            <a:r>
              <a:rPr kumimoji="1" lang="ja-JP" altLang="en-US" dirty="0">
                <a:solidFill>
                  <a:prstClr val="black"/>
                </a:solidFill>
                <a:latin typeface="Calibri"/>
                <a:ea typeface="Meiryo UI"/>
              </a:rPr>
              <a:t>を聞いてくださいました．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0E93985C-09EB-3221-C602-89F6B69B2F3F}"/>
              </a:ext>
            </a:extLst>
          </p:cNvPr>
          <p:cNvSpPr/>
          <p:nvPr/>
        </p:nvSpPr>
        <p:spPr>
          <a:xfrm>
            <a:off x="7566552" y="5334722"/>
            <a:ext cx="3059556" cy="879731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その結果、</a:t>
            </a:r>
            <a:endParaRPr kumimoji="1" lang="en-US" altLang="ja-JP" sz="20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子育てサポートも</a:t>
            </a:r>
            <a:r>
              <a:rPr kumimoji="1" lang="ja-JP" altLang="en-US" sz="2000" b="1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新しく★</a:t>
            </a:r>
          </a:p>
        </p:txBody>
      </p:sp>
      <p:pic>
        <p:nvPicPr>
          <p:cNvPr id="8" name="図 7" descr="スーツを着た男性&#10;&#10;自動的に生成された説明">
            <a:extLst>
              <a:ext uri="{FF2B5EF4-FFF2-40B4-BE49-F238E27FC236}">
                <a16:creationId xmlns:a16="http://schemas.microsoft.com/office/drawing/2014/main" id="{921AC92B-B1AA-924C-A8CD-A171DDBF8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7596" y="2128780"/>
            <a:ext cx="2149490" cy="2980626"/>
          </a:xfrm>
          <a:prstGeom prst="rect">
            <a:avLst/>
          </a:prstGeom>
        </p:spPr>
      </p:pic>
      <p:sp>
        <p:nvSpPr>
          <p:cNvPr id="15" name="AutoShape 4">
            <a:extLst>
              <a:ext uri="{FF2B5EF4-FFF2-40B4-BE49-F238E27FC236}">
                <a16:creationId xmlns:a16="http://schemas.microsoft.com/office/drawing/2014/main" id="{297586A0-E838-3948-D516-C2030581C1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2319DFAA-3186-A649-274C-905F6FC8C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4473" y="5307296"/>
            <a:ext cx="971504" cy="93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045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C4207BC8-E0B0-32C9-C773-63232E8D79E9}"/>
              </a:ext>
            </a:extLst>
          </p:cNvPr>
          <p:cNvSpPr/>
          <p:nvPr/>
        </p:nvSpPr>
        <p:spPr>
          <a:xfrm>
            <a:off x="7198190" y="1975104"/>
            <a:ext cx="3843948" cy="167254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F9C24502-54AC-A744-250B-0C85D94AD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207" y="539496"/>
            <a:ext cx="6667234" cy="1435608"/>
          </a:xfrm>
        </p:spPr>
        <p:txBody>
          <a:bodyPr rtlCol="0">
            <a:normAutofit/>
          </a:bodyPr>
          <a:lstStyle/>
          <a:p>
            <a:pPr algn="ctr" rtl="0"/>
            <a:r>
              <a:rPr lang="ja-JP" altLang="en-US" dirty="0"/>
              <a:t>取り組み①カンファレンスは</a:t>
            </a:r>
            <a:r>
              <a:rPr lang="ja-JP" altLang="en-US" sz="4400" dirty="0">
                <a:solidFill>
                  <a:srgbClr val="FFC000"/>
                </a:solidFill>
              </a:rPr>
              <a:t>朝</a:t>
            </a:r>
            <a:r>
              <a:rPr lang="ja-JP" altLang="en-US" dirty="0"/>
              <a:t>🌞</a:t>
            </a:r>
            <a:br>
              <a:rPr lang="en-US" altLang="ja-JP" dirty="0"/>
            </a:br>
            <a:r>
              <a:rPr lang="ja-JP" altLang="en-US" u="sng" dirty="0">
                <a:solidFill>
                  <a:srgbClr val="F78CB9"/>
                </a:solidFill>
              </a:rPr>
              <a:t>（新）さらに開始時間を遅く</a:t>
            </a:r>
            <a:endParaRPr lang="ja" u="sng" dirty="0">
              <a:solidFill>
                <a:srgbClr val="F78CB9"/>
              </a:solidFill>
            </a:endParaRP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29F577C-5F6E-CBDF-DE79-78520BD6935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54243" y="2112264"/>
            <a:ext cx="3843948" cy="3983736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dirty="0"/>
              <a:t>子育て世代は</a:t>
            </a:r>
            <a:r>
              <a:rPr lang="ja-JP" altLang="en-US" u="sng" dirty="0"/>
              <a:t>夕方忙しい</a:t>
            </a:r>
            <a:r>
              <a:rPr lang="ja-JP" altLang="en-US" dirty="0"/>
              <a:t>！　　　　　</a:t>
            </a:r>
            <a:r>
              <a:rPr lang="ja-JP" altLang="en-US" sz="1400" dirty="0">
                <a:solidFill>
                  <a:schemeClr val="tx1"/>
                </a:solidFill>
              </a:rPr>
              <a:t>子供の帰宅、保育園のお迎え、夕飯</a:t>
            </a:r>
            <a:r>
              <a:rPr lang="en-US" altLang="ja-JP" sz="1400" dirty="0">
                <a:solidFill>
                  <a:schemeClr val="tx1"/>
                </a:solidFill>
              </a:rPr>
              <a:t>…</a:t>
            </a:r>
            <a:endParaRPr lang="en-US" altLang="ja-JP" dirty="0">
              <a:solidFill>
                <a:schemeClr val="tx1"/>
              </a:solidFill>
            </a:endParaRPr>
          </a:p>
          <a:p>
            <a:pPr rtl="0"/>
            <a:r>
              <a:rPr lang="ja-JP" altLang="en-US" dirty="0"/>
              <a:t>夕方のカンファは</a:t>
            </a:r>
            <a:r>
              <a:rPr lang="ja-JP" altLang="en-US" u="sng" dirty="0"/>
              <a:t>長くなりやすい</a:t>
            </a:r>
            <a:r>
              <a:rPr lang="ja-JP" altLang="en-US" dirty="0"/>
              <a:t>！</a:t>
            </a:r>
            <a:endParaRPr lang="en-US" altLang="ja-JP" dirty="0"/>
          </a:p>
          <a:p>
            <a:pPr marL="0" indent="0" rtl="0">
              <a:buNone/>
            </a:pPr>
            <a:endParaRPr lang="ja-JP" altLang="en-US" dirty="0"/>
          </a:p>
          <a:p>
            <a:pPr rtl="0"/>
            <a:r>
              <a:rPr lang="ja-JP" altLang="en-US" sz="2000" dirty="0"/>
              <a:t>一方、医局員からこんな声も😢　　</a:t>
            </a:r>
            <a:r>
              <a:rPr lang="ja-JP" altLang="en-US" sz="2000" b="1" dirty="0"/>
              <a:t>「保育園が開いていない早朝は参加できない・・・」　　　　　　　　　　　「カンファに参加しないと、病棟の復帰や手術に参加しづらい・・・」</a:t>
            </a:r>
            <a:endParaRPr lang="en-US" sz="2000" b="1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C86BCF40-331F-9302-5F82-E9497333DD5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232860" y="2102196"/>
            <a:ext cx="3843948" cy="1692680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ja-JP" altLang="en-US" dirty="0"/>
              <a:t>全体カンファレンス（</a:t>
            </a:r>
            <a:r>
              <a:rPr lang="ja-JP" altLang="en-US" sz="1600" dirty="0"/>
              <a:t>術前・術後・回診）</a:t>
            </a:r>
            <a:r>
              <a:rPr lang="ja-JP" altLang="en-US" dirty="0"/>
              <a:t>をすべて</a:t>
            </a:r>
            <a:r>
              <a:rPr lang="ja-JP" altLang="en-US" sz="2400" dirty="0">
                <a:solidFill>
                  <a:schemeClr val="accent5"/>
                </a:solidFill>
              </a:rPr>
              <a:t>朝</a:t>
            </a:r>
            <a:r>
              <a:rPr lang="ja-JP" altLang="en-US" dirty="0"/>
              <a:t>に行い、</a:t>
            </a:r>
            <a:r>
              <a:rPr lang="ja-JP" altLang="en-US" sz="2400" dirty="0">
                <a:solidFill>
                  <a:schemeClr val="accent5"/>
                </a:solidFill>
              </a:rPr>
              <a:t>夕方はない！</a:t>
            </a:r>
            <a:endParaRPr lang="en-US" altLang="ja-JP" sz="2400" dirty="0">
              <a:solidFill>
                <a:schemeClr val="accent5"/>
              </a:solidFill>
            </a:endParaRPr>
          </a:p>
          <a:p>
            <a:pPr rtl="0"/>
            <a:r>
              <a:rPr lang="ja-JP" altLang="en-US" dirty="0"/>
              <a:t>朝は外来・手術があり、延長できないため</a:t>
            </a:r>
            <a:r>
              <a:rPr lang="ja-JP" altLang="en-US" sz="2000" dirty="0"/>
              <a:t>、</a:t>
            </a:r>
            <a:r>
              <a:rPr lang="ja-JP" altLang="en-US" sz="2400" dirty="0">
                <a:solidFill>
                  <a:schemeClr val="accent5"/>
                </a:solidFill>
              </a:rPr>
              <a:t>短時間に効率よくすすむ！</a:t>
            </a:r>
          </a:p>
          <a:p>
            <a:pPr rtl="0"/>
            <a:endParaRPr lang="en-US" altLang="ja-JP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D0765AE-8EB5-D371-C0B2-DA072125B8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 rot="16200000">
            <a:off x="11274552" y="5632704"/>
            <a:ext cx="1069848" cy="594360"/>
          </a:xfrm>
        </p:spPr>
        <p:txBody>
          <a:bodyPr rtlCol="0"/>
          <a:lstStyle/>
          <a:p>
            <a:pPr rtl="0"/>
            <a:fld id="{98C0CDE5-970C-4CC4-BF43-0DA127E73E82}" type="slidenum">
              <a:rPr lang="en-US" smtClean="0"/>
              <a:pPr rtl="0"/>
              <a:t>5</a:t>
            </a:fld>
            <a:endParaRPr lang="en-US" dirty="0"/>
          </a:p>
        </p:txBody>
      </p:sp>
      <p:sp>
        <p:nvSpPr>
          <p:cNvPr id="2" name="雲 1">
            <a:extLst>
              <a:ext uri="{FF2B5EF4-FFF2-40B4-BE49-F238E27FC236}">
                <a16:creationId xmlns:a16="http://schemas.microsoft.com/office/drawing/2014/main" id="{F78163B6-BAEB-1C06-6069-1C12EABA9FE9}"/>
              </a:ext>
            </a:extLst>
          </p:cNvPr>
          <p:cNvSpPr/>
          <p:nvPr/>
        </p:nvSpPr>
        <p:spPr>
          <a:xfrm>
            <a:off x="7881107" y="4114841"/>
            <a:ext cx="3631189" cy="2311887"/>
          </a:xfrm>
          <a:prstGeom prst="cloud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４月から全カンファの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78CB9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開始を遅く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78CB9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78CB9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78CB9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AM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78CB9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８時半）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します！</a:t>
            </a:r>
          </a:p>
        </p:txBody>
      </p:sp>
      <p:sp>
        <p:nvSpPr>
          <p:cNvPr id="8" name="矢印: ストライプ 7">
            <a:extLst>
              <a:ext uri="{FF2B5EF4-FFF2-40B4-BE49-F238E27FC236}">
                <a16:creationId xmlns:a16="http://schemas.microsoft.com/office/drawing/2014/main" id="{5B7276FF-72F8-540E-150D-C022F5E1A747}"/>
              </a:ext>
            </a:extLst>
          </p:cNvPr>
          <p:cNvSpPr/>
          <p:nvPr/>
        </p:nvSpPr>
        <p:spPr>
          <a:xfrm>
            <a:off x="7232860" y="4742514"/>
            <a:ext cx="723720" cy="528271"/>
          </a:xfrm>
          <a:prstGeom prst="stripedRightArrow">
            <a:avLst/>
          </a:prstGeom>
          <a:solidFill>
            <a:srgbClr val="F78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0512F1F-5AD2-C524-79DA-5CD816881C3B}"/>
              </a:ext>
            </a:extLst>
          </p:cNvPr>
          <p:cNvSpPr txBox="1"/>
          <p:nvPr/>
        </p:nvSpPr>
        <p:spPr>
          <a:xfrm>
            <a:off x="7198190" y="5270785"/>
            <a:ext cx="758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78CB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そこで</a:t>
            </a:r>
          </a:p>
        </p:txBody>
      </p:sp>
      <p:sp>
        <p:nvSpPr>
          <p:cNvPr id="11" name="星: 5 pt 10">
            <a:extLst>
              <a:ext uri="{FF2B5EF4-FFF2-40B4-BE49-F238E27FC236}">
                <a16:creationId xmlns:a16="http://schemas.microsoft.com/office/drawing/2014/main" id="{26654946-90EB-F844-277B-A0B4F8DB1953}"/>
              </a:ext>
            </a:extLst>
          </p:cNvPr>
          <p:cNvSpPr/>
          <p:nvPr/>
        </p:nvSpPr>
        <p:spPr>
          <a:xfrm>
            <a:off x="7599010" y="4059006"/>
            <a:ext cx="1040486" cy="820546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/>
              <a:t>新　</a:t>
            </a:r>
          </a:p>
        </p:txBody>
      </p:sp>
    </p:spTree>
    <p:extLst>
      <p:ext uri="{BB962C8B-B14F-4D97-AF65-F5344CB8AC3E}">
        <p14:creationId xmlns:p14="http://schemas.microsoft.com/office/powerpoint/2010/main" val="3671241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51444-7BD7-9B4E-BBEF-3B76A6AFC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288F2791-C09C-E427-9E50-06CB2C87B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080" y="276593"/>
            <a:ext cx="7909729" cy="1435608"/>
          </a:xfrm>
        </p:spPr>
        <p:txBody>
          <a:bodyPr rtlCol="0">
            <a:normAutofit/>
          </a:bodyPr>
          <a:lstStyle/>
          <a:p>
            <a:pPr algn="ctr" rtl="0"/>
            <a:r>
              <a:rPr lang="ja-JP" altLang="en-US" dirty="0"/>
              <a:t>取り組み②</a:t>
            </a:r>
            <a:r>
              <a:rPr lang="ja-JP" alt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個々に合わせた柔軟な勤務！</a:t>
            </a:r>
            <a:endParaRPr lang="ja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DBBA536-A350-0A0F-ECFF-344030B4D8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 rot="16200000">
            <a:off x="11274552" y="5632704"/>
            <a:ext cx="1069848" cy="594360"/>
          </a:xfrm>
        </p:spPr>
        <p:txBody>
          <a:bodyPr rtlCol="0"/>
          <a:lstStyle/>
          <a:p>
            <a:pPr rtl="0"/>
            <a:fld id="{98C0CDE5-970C-4CC4-BF43-0DA127E73E82}" type="slidenum">
              <a:rPr lang="en-US" smtClean="0"/>
              <a:pPr rtl="0"/>
              <a:t>6</a:t>
            </a:fld>
            <a:endParaRPr lang="en-US" dirty="0"/>
          </a:p>
        </p:txBody>
      </p:sp>
      <p:sp>
        <p:nvSpPr>
          <p:cNvPr id="15" name="テキスト プレースホルダー 4">
            <a:extLst>
              <a:ext uri="{FF2B5EF4-FFF2-40B4-BE49-F238E27FC236}">
                <a16:creationId xmlns:a16="http://schemas.microsoft.com/office/drawing/2014/main" id="{43594D05-DF13-BBF8-4027-E79F0C4BE96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530024" y="1850878"/>
            <a:ext cx="7419618" cy="4079005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1600" dirty="0"/>
              <a:t>子育て中の医師は、</a:t>
            </a:r>
            <a:r>
              <a:rPr lang="ja-JP" altLang="en-US" b="1" dirty="0">
                <a:solidFill>
                  <a:srgbClr val="C00000"/>
                </a:solidFill>
              </a:rPr>
              <a:t>当直・オンコール待機は免除</a:t>
            </a:r>
            <a:r>
              <a:rPr lang="ja-JP" altLang="en-US" b="1" dirty="0"/>
              <a:t>．</a:t>
            </a:r>
            <a:endParaRPr lang="en-US" altLang="ja-JP" sz="600" b="1" dirty="0"/>
          </a:p>
          <a:p>
            <a:pPr rtl="0"/>
            <a:r>
              <a:rPr lang="ja-JP" altLang="en-US" b="1" dirty="0">
                <a:solidFill>
                  <a:srgbClr val="C00000"/>
                </a:solidFill>
              </a:rPr>
              <a:t>男性育休も長期取得可</a:t>
            </a:r>
            <a:r>
              <a:rPr lang="ja-JP" altLang="en-US" b="1" dirty="0"/>
              <a:t>（</a:t>
            </a:r>
            <a:r>
              <a:rPr lang="ja-JP" altLang="en-US" b="1" u="sng" dirty="0"/>
              <a:t>２名の男性医師（写真）が</a:t>
            </a:r>
            <a:r>
              <a:rPr lang="ja-JP" altLang="en-US" b="1" dirty="0"/>
              <a:t>半年取得）</a:t>
            </a:r>
            <a:r>
              <a:rPr lang="en-US" altLang="ja-JP" b="1" dirty="0"/>
              <a:t>.</a:t>
            </a:r>
          </a:p>
          <a:p>
            <a:pPr rtl="0"/>
            <a:r>
              <a:rPr lang="ja-JP" altLang="en-US" b="1" dirty="0"/>
              <a:t>勤務は</a:t>
            </a:r>
            <a:r>
              <a:rPr lang="ja-JP" altLang="en-US" b="1" dirty="0">
                <a:solidFill>
                  <a:srgbClr val="C00000"/>
                </a:solidFill>
              </a:rPr>
              <a:t>個々の事情や希望により柔軟に</a:t>
            </a:r>
            <a:r>
              <a:rPr lang="ja-JP" altLang="en-US" b="1" dirty="0"/>
              <a:t>対応．</a:t>
            </a:r>
            <a:endParaRPr lang="en-US" altLang="ja-JP" b="1" dirty="0"/>
          </a:p>
          <a:p>
            <a:pPr rtl="0">
              <a:buFont typeface="Wingdings" panose="05000000000000000000" pitchFamily="2" charset="2"/>
              <a:buChar char="ü"/>
            </a:pPr>
            <a:r>
              <a:rPr lang="ja-JP" altLang="en-US" sz="1600" dirty="0"/>
              <a:t>（実例１）外来診療中心に勤務．</a:t>
            </a:r>
            <a:endParaRPr lang="en-US" altLang="ja-JP" sz="1600" dirty="0"/>
          </a:p>
          <a:p>
            <a:pPr rtl="0">
              <a:buFont typeface="Wingdings" panose="05000000000000000000" pitchFamily="2" charset="2"/>
              <a:buChar char="ü"/>
            </a:pPr>
            <a:r>
              <a:rPr lang="ja-JP" altLang="en-US" sz="1600" dirty="0"/>
              <a:t>（実例２）遠方から通勤のため、短時間勤務．</a:t>
            </a:r>
            <a:endParaRPr lang="en-US" altLang="ja-JP" sz="1600" dirty="0"/>
          </a:p>
          <a:p>
            <a:pPr rtl="0">
              <a:buFont typeface="Wingdings" panose="05000000000000000000" pitchFamily="2" charset="2"/>
              <a:buChar char="ü"/>
            </a:pPr>
            <a:r>
              <a:rPr lang="ja-JP" altLang="en-US" sz="1600" dirty="0"/>
              <a:t>（実例３）外来診療中心で、基礎研究を行い学位取得を目指す．</a:t>
            </a:r>
            <a:endParaRPr lang="en-US" altLang="ja-JP" sz="1600" dirty="0"/>
          </a:p>
          <a:p>
            <a:pPr rtl="0">
              <a:buFont typeface="Wingdings" panose="05000000000000000000" pitchFamily="2" charset="2"/>
              <a:buChar char="ü"/>
            </a:pPr>
            <a:r>
              <a:rPr lang="ja-JP" altLang="en-US" sz="1600" dirty="0"/>
              <a:t>（実例４）夫婦それぞれ交代で育休を取得．</a:t>
            </a:r>
            <a:endParaRPr lang="en-US" altLang="ja-JP" sz="1600" dirty="0"/>
          </a:p>
        </p:txBody>
      </p:sp>
      <p:pic>
        <p:nvPicPr>
          <p:cNvPr id="5" name="図 4" descr="屋外, 人, 道路, 木 が含まれている画像&#10;&#10;自動的に生成された説明">
            <a:extLst>
              <a:ext uri="{FF2B5EF4-FFF2-40B4-BE49-F238E27FC236}">
                <a16:creationId xmlns:a16="http://schemas.microsoft.com/office/drawing/2014/main" id="{F5FF244F-A985-22BC-1802-0CF2FA10E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2461" y="2921041"/>
            <a:ext cx="1779835" cy="2372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F82571C7-A64C-2EF5-18B8-678419136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600" y="1361165"/>
            <a:ext cx="1305350" cy="220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29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209F9F-F5F4-4B2B-5A4B-DDE199CBC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71E53CA4-5D34-ABE7-9FCB-8C484C42C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8233" y="149467"/>
            <a:ext cx="7900243" cy="1435608"/>
          </a:xfrm>
        </p:spPr>
        <p:txBody>
          <a:bodyPr rtlCol="0">
            <a:normAutofit/>
          </a:bodyPr>
          <a:lstStyle/>
          <a:p>
            <a:pPr algn="ctr" rtl="0"/>
            <a:r>
              <a:rPr lang="ja-JP" altLang="en-US" dirty="0"/>
              <a:t>取り組み③</a:t>
            </a:r>
            <a:r>
              <a:rPr lang="en-US" altLang="ja-JP" dirty="0"/>
              <a:t>-1</a:t>
            </a:r>
            <a:r>
              <a:rPr lang="ja-JP" altLang="en-US" dirty="0">
                <a:solidFill>
                  <a:srgbClr val="F78CB9"/>
                </a:solidFill>
              </a:rPr>
              <a:t>（新）</a:t>
            </a:r>
            <a:r>
              <a:rPr lang="ja-JP" altLang="en-US" sz="4000" dirty="0">
                <a:solidFill>
                  <a:srgbClr val="F78CB9"/>
                </a:solidFill>
              </a:rPr>
              <a:t>外来診療改革</a:t>
            </a:r>
            <a:endParaRPr lang="ja" dirty="0">
              <a:solidFill>
                <a:srgbClr val="F78CB9"/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5A5EEF6-D6A2-90F0-FFFD-8753CC8061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 rot="16200000">
            <a:off x="11274552" y="5632704"/>
            <a:ext cx="1069848" cy="594360"/>
          </a:xfrm>
        </p:spPr>
        <p:txBody>
          <a:bodyPr rtlCol="0"/>
          <a:lstStyle/>
          <a:p>
            <a:pPr rtl="0"/>
            <a:fld id="{98C0CDE5-970C-4CC4-BF43-0DA127E73E82}" type="slidenum">
              <a:rPr lang="en-US" smtClean="0"/>
              <a:pPr rtl="0"/>
              <a:t>7</a:t>
            </a:fld>
            <a:endParaRPr lang="en-US" dirty="0"/>
          </a:p>
        </p:txBody>
      </p:sp>
      <p:sp>
        <p:nvSpPr>
          <p:cNvPr id="15" name="テキスト プレースホルダー 4">
            <a:extLst>
              <a:ext uri="{FF2B5EF4-FFF2-40B4-BE49-F238E27FC236}">
                <a16:creationId xmlns:a16="http://schemas.microsoft.com/office/drawing/2014/main" id="{A58005E4-9839-B6B6-1FCB-1DEEC9F1A6B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198233" y="1492577"/>
            <a:ext cx="8171894" cy="4745736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ja-JP" altLang="en-US" b="1" dirty="0"/>
              <a:t>（背景）子育て中医師は外来診療メインが多い</a:t>
            </a:r>
            <a:r>
              <a:rPr lang="ja-JP" altLang="en-US" dirty="0"/>
              <a:t>が、</a:t>
            </a:r>
            <a:r>
              <a:rPr lang="ja-JP" altLang="en-US" sz="2000" b="1" u="sng" dirty="0">
                <a:solidFill>
                  <a:srgbClr val="C00000"/>
                </a:solidFill>
              </a:rPr>
              <a:t>外来診療がとにかく大変！！</a:t>
            </a:r>
            <a:endParaRPr lang="en-US" altLang="ja-JP" sz="2000" b="1" u="sng" dirty="0">
              <a:solidFill>
                <a:srgbClr val="C00000"/>
              </a:solidFill>
            </a:endParaRPr>
          </a:p>
          <a:p>
            <a:pPr marL="0" indent="0" rtl="0">
              <a:buNone/>
            </a:pPr>
            <a:r>
              <a:rPr lang="ja-JP" altLang="en-US" dirty="0"/>
              <a:t>　　　　　　・数十年にわたり蓄積された一般再診患者．</a:t>
            </a:r>
            <a:endParaRPr lang="en-US" altLang="ja-JP" dirty="0"/>
          </a:p>
          <a:p>
            <a:pPr marL="0" indent="0" rtl="0">
              <a:buNone/>
            </a:pPr>
            <a:r>
              <a:rPr lang="ja-JP" altLang="en-US" dirty="0"/>
              <a:t>　　　　　　・初診は予約制でないため、受付時間終了まで無制限に増える．</a:t>
            </a:r>
            <a:endParaRPr lang="en-US" altLang="ja-JP" dirty="0"/>
          </a:p>
          <a:p>
            <a:pPr marL="0" indent="0" rtl="0">
              <a:buNone/>
            </a:pPr>
            <a:r>
              <a:rPr lang="ja-JP" altLang="en-US" dirty="0"/>
              <a:t>　　　　　　・特定医療機関のため、重症患者が急患として搬送されてくる．</a:t>
            </a:r>
            <a:endParaRPr lang="en-US" altLang="ja-JP" dirty="0"/>
          </a:p>
          <a:p>
            <a:pPr marL="0" indent="0" rtl="0">
              <a:buNone/>
            </a:pPr>
            <a:endParaRPr lang="ja-JP" altLang="en-US" sz="800" dirty="0"/>
          </a:p>
          <a:p>
            <a:pPr marL="0" indent="0" rtl="0">
              <a:buNone/>
            </a:pPr>
            <a:r>
              <a:rPr lang="ja-JP" altLang="en-US" sz="2000" dirty="0"/>
              <a:t>😢お昼ご飯も食べず、朝～夕まで外来診療で体力的・精神的につらい．</a:t>
            </a:r>
            <a:endParaRPr lang="en-US" altLang="ja-JP" sz="2000" dirty="0"/>
          </a:p>
          <a:p>
            <a:pPr marL="0" indent="0" rtl="0">
              <a:buNone/>
            </a:pPr>
            <a:r>
              <a:rPr lang="ja-JP" altLang="en-US" sz="2000" dirty="0"/>
              <a:t>😢勉強する時間や症例をまとめる時間がない．</a:t>
            </a:r>
            <a:endParaRPr lang="en-US" altLang="ja-JP" sz="2000" b="1" dirty="0"/>
          </a:p>
          <a:p>
            <a:pPr marL="0" indent="0" rtl="0">
              <a:buNone/>
            </a:pPr>
            <a:r>
              <a:rPr lang="ja-JP" altLang="en-US" sz="2000" dirty="0"/>
              <a:t>😢たくさん診療しても報酬はかわらないため、離職・開業へ・・・</a:t>
            </a:r>
            <a:endParaRPr lang="en-US" altLang="ja-JP" sz="2000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3FE6DF8C-6BD3-3EA2-C637-6C41FD347A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9F847C0-073A-9326-D3CC-277346A46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6761" y="4934856"/>
            <a:ext cx="1457166" cy="1069850"/>
          </a:xfrm>
          <a:prstGeom prst="rect">
            <a:avLst/>
          </a:prstGeom>
        </p:spPr>
      </p:pic>
      <p:sp>
        <p:nvSpPr>
          <p:cNvPr id="5" name="矢印: 下 4">
            <a:extLst>
              <a:ext uri="{FF2B5EF4-FFF2-40B4-BE49-F238E27FC236}">
                <a16:creationId xmlns:a16="http://schemas.microsoft.com/office/drawing/2014/main" id="{4907A2E9-8935-5916-A522-FD927F8324E7}"/>
              </a:ext>
            </a:extLst>
          </p:cNvPr>
          <p:cNvSpPr/>
          <p:nvPr/>
        </p:nvSpPr>
        <p:spPr>
          <a:xfrm>
            <a:off x="6705600" y="3657600"/>
            <a:ext cx="619760" cy="396240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6521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86DAF-AA92-F129-C2EC-AAD89E991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雲 11">
            <a:extLst>
              <a:ext uri="{FF2B5EF4-FFF2-40B4-BE49-F238E27FC236}">
                <a16:creationId xmlns:a16="http://schemas.microsoft.com/office/drawing/2014/main" id="{8FCB10FA-9C0C-710C-51E4-D4D9BB2A2D64}"/>
              </a:ext>
            </a:extLst>
          </p:cNvPr>
          <p:cNvSpPr/>
          <p:nvPr/>
        </p:nvSpPr>
        <p:spPr>
          <a:xfrm>
            <a:off x="3946557" y="1731378"/>
            <a:ext cx="5594360" cy="1435608"/>
          </a:xfrm>
          <a:prstGeom prst="cloud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84EB35EF-5420-1370-86AF-53097B4F1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4824" y="167981"/>
            <a:ext cx="7746312" cy="1435608"/>
          </a:xfrm>
        </p:spPr>
        <p:txBody>
          <a:bodyPr rtlCol="0">
            <a:normAutofit/>
          </a:bodyPr>
          <a:lstStyle/>
          <a:p>
            <a:pPr algn="ctr" rtl="0"/>
            <a:r>
              <a:rPr lang="ja-JP" altLang="en-US" dirty="0"/>
              <a:t>取り組み③</a:t>
            </a:r>
            <a:r>
              <a:rPr lang="en-US" altLang="ja-JP" dirty="0"/>
              <a:t>-2</a:t>
            </a:r>
            <a:r>
              <a:rPr lang="ja-JP" altLang="en-US" dirty="0">
                <a:solidFill>
                  <a:srgbClr val="F78CB9"/>
                </a:solidFill>
              </a:rPr>
              <a:t>（新）</a:t>
            </a:r>
            <a:r>
              <a:rPr lang="ja-JP" altLang="en-US" sz="4000" dirty="0">
                <a:solidFill>
                  <a:srgbClr val="F78CB9"/>
                </a:solidFill>
              </a:rPr>
              <a:t>外来診療改革</a:t>
            </a:r>
            <a:endParaRPr lang="ja" dirty="0">
              <a:solidFill>
                <a:srgbClr val="F78CB9"/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F0FF92C-F981-06C1-D4EB-0C7D22CC7A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 rot="16200000">
            <a:off x="11312424" y="5632704"/>
            <a:ext cx="1069848" cy="594360"/>
          </a:xfrm>
        </p:spPr>
        <p:txBody>
          <a:bodyPr rtlCol="0"/>
          <a:lstStyle/>
          <a:p>
            <a:pPr rtl="0"/>
            <a:fld id="{98C0CDE5-970C-4CC4-BF43-0DA127E73E82}" type="slidenum">
              <a:rPr lang="en-US" smtClean="0"/>
              <a:pPr rtl="0"/>
              <a:t>8</a:t>
            </a:fld>
            <a:endParaRPr lang="en-US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5A1932F7-B7A7-0406-BD87-071EF4F1EA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EB5FF864-9FA3-6EB5-43D6-97B14692F70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220720" y="1330452"/>
            <a:ext cx="8483600" cy="4197096"/>
          </a:xfrm>
        </p:spPr>
        <p:txBody>
          <a:bodyPr/>
          <a:lstStyle/>
          <a:p>
            <a:pPr marL="0" indent="0">
              <a:buNone/>
            </a:pPr>
            <a:r>
              <a:rPr lang="ja-JP" altLang="en-US" b="1" dirty="0"/>
              <a:t>（目的）外来診療の医師が働きやすい環境でモチベーションを持って働けるように😊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b="1" dirty="0"/>
              <a:t>（対応）　　　　　</a:t>
            </a:r>
            <a:r>
              <a:rPr lang="ja-JP" altLang="en-US" sz="2400" b="1" dirty="0">
                <a:solidFill>
                  <a:srgbClr val="F78CB9"/>
                </a:solidFill>
              </a:rPr>
              <a:t>４月から「初診」完全予約制！</a:t>
            </a:r>
            <a:endParaRPr lang="en-US" altLang="ja-JP" sz="2400" b="1" dirty="0">
              <a:solidFill>
                <a:srgbClr val="F78CB9"/>
              </a:solidFill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F78CB9"/>
                </a:solidFill>
              </a:rPr>
              <a:t>　　　　　　　　　　「一般再診」大幅縮小！</a:t>
            </a:r>
            <a:endParaRPr lang="en-US" altLang="ja-JP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tx2"/>
                </a:solidFill>
              </a:rPr>
              <a:t>病院と連携し関係医療機関へ初診完全予約制の協力依頼（下左）を要請し、　　　　　　　一般再診患者の大部分をかかりつけ医へ逆紹介（下右）とした。</a:t>
            </a:r>
          </a:p>
        </p:txBody>
      </p:sp>
      <p:pic>
        <p:nvPicPr>
          <p:cNvPr id="9" name="図 8" descr="テキスト, 手紙&#10;&#10;自動的に生成された説明">
            <a:extLst>
              <a:ext uri="{FF2B5EF4-FFF2-40B4-BE49-F238E27FC236}">
                <a16:creationId xmlns:a16="http://schemas.microsoft.com/office/drawing/2014/main" id="{F6B7DEC2-E776-4831-833E-730D3E97FB4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578"/>
          <a:stretch/>
        </p:blipFill>
        <p:spPr>
          <a:xfrm>
            <a:off x="3919938" y="4023360"/>
            <a:ext cx="2690536" cy="2441448"/>
          </a:xfrm>
          <a:prstGeom prst="rect">
            <a:avLst/>
          </a:prstGeom>
        </p:spPr>
      </p:pic>
      <p:pic>
        <p:nvPicPr>
          <p:cNvPr id="11" name="図 10" descr="テキスト, 手紙&#10;&#10;自動的に生成された説明">
            <a:extLst>
              <a:ext uri="{FF2B5EF4-FFF2-40B4-BE49-F238E27FC236}">
                <a16:creationId xmlns:a16="http://schemas.microsoft.com/office/drawing/2014/main" id="{95912690-5193-5BE0-4F70-336FDD6C6C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7697" y="3901311"/>
            <a:ext cx="2736370" cy="2563497"/>
          </a:xfrm>
          <a:prstGeom prst="rect">
            <a:avLst/>
          </a:prstGeom>
        </p:spPr>
      </p:pic>
      <p:sp>
        <p:nvSpPr>
          <p:cNvPr id="13" name="星: 5 pt 12">
            <a:extLst>
              <a:ext uri="{FF2B5EF4-FFF2-40B4-BE49-F238E27FC236}">
                <a16:creationId xmlns:a16="http://schemas.microsoft.com/office/drawing/2014/main" id="{CCA5633F-0E93-99E1-BAC2-37F5F68A17A5}"/>
              </a:ext>
            </a:extLst>
          </p:cNvPr>
          <p:cNvSpPr/>
          <p:nvPr/>
        </p:nvSpPr>
        <p:spPr>
          <a:xfrm>
            <a:off x="4224720" y="1980929"/>
            <a:ext cx="1040486" cy="820546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/>
              <a:t>新</a:t>
            </a:r>
          </a:p>
        </p:txBody>
      </p:sp>
    </p:spTree>
    <p:extLst>
      <p:ext uri="{BB962C8B-B14F-4D97-AF65-F5344CB8AC3E}">
        <p14:creationId xmlns:p14="http://schemas.microsoft.com/office/powerpoint/2010/main" val="1469581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C02C99-94C8-7B96-8C78-03A5E9082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C2121354-7632-9C43-8E68-C190A01F9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5060" y="264068"/>
            <a:ext cx="7746312" cy="1435608"/>
          </a:xfrm>
        </p:spPr>
        <p:txBody>
          <a:bodyPr rtlCol="0">
            <a:normAutofit/>
          </a:bodyPr>
          <a:lstStyle/>
          <a:p>
            <a:pPr algn="ctr" rtl="0"/>
            <a:r>
              <a:rPr lang="ja-JP" altLang="en-US" dirty="0"/>
              <a:t>取り組み③</a:t>
            </a:r>
            <a:r>
              <a:rPr lang="en-US" altLang="ja-JP" dirty="0"/>
              <a:t>-3</a:t>
            </a:r>
            <a:r>
              <a:rPr lang="ja-JP" altLang="en-US" dirty="0">
                <a:solidFill>
                  <a:srgbClr val="F78CB9"/>
                </a:solidFill>
              </a:rPr>
              <a:t>（新）</a:t>
            </a:r>
            <a:r>
              <a:rPr lang="ja-JP" altLang="en-US" sz="4000" dirty="0">
                <a:solidFill>
                  <a:srgbClr val="F78CB9"/>
                </a:solidFill>
              </a:rPr>
              <a:t>外来診療改革</a:t>
            </a:r>
            <a:endParaRPr lang="ja" dirty="0">
              <a:solidFill>
                <a:srgbClr val="F78CB9"/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1BD0620-4E98-A73F-CF41-420F6D6C82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 rot="16200000">
            <a:off x="11312424" y="5632704"/>
            <a:ext cx="1069848" cy="594360"/>
          </a:xfrm>
        </p:spPr>
        <p:txBody>
          <a:bodyPr rtlCol="0"/>
          <a:lstStyle/>
          <a:p>
            <a:pPr rtl="0"/>
            <a:fld id="{98C0CDE5-970C-4CC4-BF43-0DA127E73E82}" type="slidenum">
              <a:rPr lang="en-US" smtClean="0"/>
              <a:pPr rtl="0"/>
              <a:t>9</a:t>
            </a:fld>
            <a:endParaRPr lang="en-US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784AD19F-8768-B9E2-3418-826C80643E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C8474440-A72E-9E69-A562-B29E4D522E3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648907" y="1699676"/>
            <a:ext cx="7462465" cy="4197096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2400" b="1" dirty="0">
                <a:solidFill>
                  <a:schemeClr val="accent1">
                    <a:lumMod val="75000"/>
                  </a:schemeClr>
                </a:solidFill>
              </a:rPr>
              <a:t>（効果）</a:t>
            </a:r>
            <a:endParaRPr lang="en-US" altLang="ja-JP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ja-JP" altLang="en-US" sz="2000" dirty="0">
                <a:solidFill>
                  <a:schemeClr val="tx2"/>
                </a:solidFill>
              </a:rPr>
              <a:t>予約制のため外来開始時間を遅らせ、</a:t>
            </a:r>
            <a:r>
              <a:rPr lang="ja-JP" altLang="en-US" sz="2000" b="1" dirty="0">
                <a:solidFill>
                  <a:srgbClr val="C00000"/>
                </a:solidFill>
              </a:rPr>
              <a:t>朝カンファレンスに参加可能</a:t>
            </a:r>
            <a:r>
              <a:rPr lang="ja-JP" altLang="en-US" sz="2000" dirty="0">
                <a:solidFill>
                  <a:schemeClr val="tx2"/>
                </a:solidFill>
              </a:rPr>
              <a:t>となり、病棟診療の知識のアップデート、</a:t>
            </a:r>
            <a:r>
              <a:rPr lang="ja-JP" altLang="en-US" sz="2000" b="1" dirty="0">
                <a:solidFill>
                  <a:srgbClr val="C00000"/>
                </a:solidFill>
              </a:rPr>
              <a:t>診療レベルの向上</a:t>
            </a:r>
            <a:r>
              <a:rPr lang="ja-JP" altLang="en-US" sz="2000" dirty="0">
                <a:solidFill>
                  <a:schemeClr val="tx2"/>
                </a:solidFill>
              </a:rPr>
              <a:t>へ．</a:t>
            </a:r>
            <a:endParaRPr lang="en-US" altLang="ja-JP" sz="2000" dirty="0">
              <a:solidFill>
                <a:schemeClr val="tx2"/>
              </a:solidFill>
            </a:endParaRPr>
          </a:p>
          <a:p>
            <a:r>
              <a:rPr lang="ja-JP" altLang="en-US" sz="2000" dirty="0">
                <a:solidFill>
                  <a:schemeClr val="tx2"/>
                </a:solidFill>
              </a:rPr>
              <a:t>休憩時間を確保し、年齢的な体力低下に関わらず</a:t>
            </a:r>
            <a:r>
              <a:rPr lang="ja-JP" altLang="en-US" sz="2000" b="1" dirty="0">
                <a:solidFill>
                  <a:srgbClr val="C00000"/>
                </a:solidFill>
              </a:rPr>
              <a:t>勤務を継続</a:t>
            </a:r>
            <a:r>
              <a:rPr lang="ja-JP" altLang="en-US" sz="2000" dirty="0">
                <a:solidFill>
                  <a:schemeClr val="tx2"/>
                </a:solidFill>
              </a:rPr>
              <a:t>できる．</a:t>
            </a:r>
            <a:endParaRPr lang="en-US" altLang="ja-JP" sz="2000" dirty="0">
              <a:solidFill>
                <a:schemeClr val="tx2"/>
              </a:solidFill>
            </a:endParaRPr>
          </a:p>
          <a:p>
            <a:r>
              <a:rPr lang="ja-JP" altLang="en-US" sz="2000" dirty="0">
                <a:solidFill>
                  <a:schemeClr val="tx2"/>
                </a:solidFill>
              </a:rPr>
              <a:t>外来診療に余裕が生まれるため、</a:t>
            </a:r>
            <a:r>
              <a:rPr lang="ja-JP" altLang="en-US" sz="2000" b="1" dirty="0">
                <a:solidFill>
                  <a:srgbClr val="C00000"/>
                </a:solidFill>
              </a:rPr>
              <a:t>急患を受け入れやすくなる</a:t>
            </a:r>
            <a:r>
              <a:rPr lang="ja-JP" altLang="en-US" sz="2000" dirty="0">
                <a:solidFill>
                  <a:schemeClr val="tx2"/>
                </a:solidFill>
              </a:rPr>
              <a:t>．</a:t>
            </a:r>
          </a:p>
          <a:p>
            <a:endParaRPr lang="en-US" altLang="ja-JP" sz="2000" dirty="0">
              <a:solidFill>
                <a:schemeClr val="tx2"/>
              </a:solidFill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53CD96A-0E5E-24CB-8BDE-FBFDA7312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4083" y="4180839"/>
            <a:ext cx="2113494" cy="242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01095"/>
      </p:ext>
    </p:extLst>
  </p:cSld>
  <p:clrMapOvr>
    <a:masterClrMapping/>
  </p:clrMapOvr>
</p:sld>
</file>

<file path=ppt/theme/theme1.xml><?xml version="1.0" encoding="utf-8"?>
<a:theme xmlns:a="http://schemas.openxmlformats.org/drawingml/2006/main" name="ユーザー設定">
  <a:themeElements>
    <a:clrScheme name="Custom 415">
      <a:dk1>
        <a:srgbClr val="3B3B3B"/>
      </a:dk1>
      <a:lt1>
        <a:sysClr val="window" lastClr="FFFFFF"/>
      </a:lt1>
      <a:dk2>
        <a:srgbClr val="262626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7030A0"/>
      </a:accent4>
      <a:accent5>
        <a:srgbClr val="B92AD6"/>
      </a:accent5>
      <a:accent6>
        <a:srgbClr val="1F7100"/>
      </a:accent6>
      <a:hlink>
        <a:srgbClr val="D30F00"/>
      </a:hlink>
      <a:folHlink>
        <a:srgbClr val="D30F00"/>
      </a:folHlink>
    </a:clrScheme>
    <a:fontScheme name="ユーザー定義 1">
      <a:majorFont>
        <a:latin typeface="Century Gothic"/>
        <a:ea typeface="Meiryo UI"/>
        <a:cs typeface=""/>
      </a:majorFont>
      <a:minorFont>
        <a:latin typeface="Century Gothic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Win32" id="{C271FBF7-67BB-49B4-8B39-B3EFB7C766B3}" vid="{9101754F-5D45-4F60-A6E7-DAB154A37C69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6450B55-B496-4B49-9DD2-B71AB023CAA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9F46F3-DDE7-46C7-84BC-59C1156F2B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EA27D8E-DE3D-481C-905D-44ADCF801F7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{7278780D-29D9-4C6E-A4AD-BA41926976E6}tf66931380_win32</Template>
  <TotalTime>216</TotalTime>
  <Words>722</Words>
  <Application>Microsoft Office PowerPoint</Application>
  <PresentationFormat>ワイド画面</PresentationFormat>
  <Paragraphs>77</Paragraphs>
  <Slides>10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7" baseType="lpstr">
      <vt:lpstr>Meiryo UI</vt:lpstr>
      <vt:lpstr>Arial</vt:lpstr>
      <vt:lpstr>Calibri</vt:lpstr>
      <vt:lpstr>Century Gothic</vt:lpstr>
      <vt:lpstr>Franklin Gothic Book</vt:lpstr>
      <vt:lpstr>Wingdings</vt:lpstr>
      <vt:lpstr>ユーザー設定</vt:lpstr>
      <vt:lpstr>山口大学の 子育てを支える取り組み</vt:lpstr>
      <vt:lpstr>１．はじめに</vt:lpstr>
      <vt:lpstr>２．当科の新子育てサポートの取り組み</vt:lpstr>
      <vt:lpstr>２．当科の新子育てサポートの取り組み</vt:lpstr>
      <vt:lpstr>取り組み①カンファレンスは朝🌞 （新）さらに開始時間を遅く</vt:lpstr>
      <vt:lpstr>取り組み②個々に合わせた柔軟な勤務！</vt:lpstr>
      <vt:lpstr>取り組み③-1（新）外来診療改革</vt:lpstr>
      <vt:lpstr>取り組み③-2（新）外来診療改革</vt:lpstr>
      <vt:lpstr>取り組み③-3（新）外来診療改革</vt:lpstr>
      <vt:lpstr>３．まとめ 今後の展望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潤子 津田</dc:creator>
  <cp:lastModifiedBy>潤子 津田</cp:lastModifiedBy>
  <cp:revision>1</cp:revision>
  <dcterms:created xsi:type="dcterms:W3CDTF">2025-02-02T12:55:30Z</dcterms:created>
  <dcterms:modified xsi:type="dcterms:W3CDTF">2025-02-03T03:31:52Z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